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xjQ4HfepN66/NvvejtFDgfSuD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563E2-EE89-4FC1-9C00-30D2EECC87FC}" v="71" dt="2022-09-19T22:25:51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Afra" userId="b6a2800d-e18e-412d-821b-e1ab595c092d" providerId="ADAL" clId="{7DA563E2-EE89-4FC1-9C00-30D2EECC87FC}"/>
    <pc:docChg chg="undo custSel modMainMaster">
      <pc:chgData name="Sally Afra" userId="b6a2800d-e18e-412d-821b-e1ab595c092d" providerId="ADAL" clId="{7DA563E2-EE89-4FC1-9C00-30D2EECC87FC}" dt="2022-09-19T22:25:51.871" v="72" actId="404"/>
      <pc:docMkLst>
        <pc:docMk/>
      </pc:docMkLst>
      <pc:sldMasterChg chg="modSldLayout sldLayoutOrd">
        <pc:chgData name="Sally Afra" userId="b6a2800d-e18e-412d-821b-e1ab595c092d" providerId="ADAL" clId="{7DA563E2-EE89-4FC1-9C00-30D2EECC87FC}" dt="2022-09-19T22:25:51.871" v="72" actId="404"/>
        <pc:sldMasterMkLst>
          <pc:docMk/>
          <pc:sldMasterMk cId="0" sldId="2147483648"/>
        </pc:sldMasterMkLst>
        <pc:sldLayoutChg chg="modSp">
          <pc:chgData name="Sally Afra" userId="b6a2800d-e18e-412d-821b-e1ab595c092d" providerId="ADAL" clId="{7DA563E2-EE89-4FC1-9C00-30D2EECC87FC}" dt="2022-09-19T22:06:51.025" v="0" actId="2711"/>
          <pc:sldLayoutMkLst>
            <pc:docMk/>
            <pc:sldMasterMk cId="0" sldId="2147483648"/>
            <pc:sldLayoutMk cId="0" sldId="2147483649"/>
          </pc:sldLayoutMkLst>
          <pc:spChg chg="mod">
            <ac:chgData name="Sally Afra" userId="b6a2800d-e18e-412d-821b-e1ab595c092d" providerId="ADAL" clId="{7DA563E2-EE89-4FC1-9C00-30D2EECC87FC}" dt="2022-09-19T22:06:51.025" v="0" actId="2711"/>
            <ac:spMkLst>
              <pc:docMk/>
              <pc:sldMasterMk cId="0" sldId="2147483648"/>
              <pc:sldLayoutMk cId="0" sldId="2147483649"/>
              <ac:spMk id="1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6:51.025" v="0" actId="2711"/>
            <ac:spMkLst>
              <pc:docMk/>
              <pc:sldMasterMk cId="0" sldId="2147483648"/>
              <pc:sldLayoutMk cId="0" sldId="2147483649"/>
              <ac:spMk id="1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6:51.025" v="0" actId="2711"/>
            <ac:spMkLst>
              <pc:docMk/>
              <pc:sldMasterMk cId="0" sldId="2147483648"/>
              <pc:sldLayoutMk cId="0" sldId="2147483649"/>
              <ac:spMk id="1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6:51.025" v="0" actId="2711"/>
            <ac:spMkLst>
              <pc:docMk/>
              <pc:sldMasterMk cId="0" sldId="2147483648"/>
              <pc:sldLayoutMk cId="0" sldId="2147483649"/>
              <ac:spMk id="2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6:51.025" v="0" actId="2711"/>
            <ac:spMkLst>
              <pc:docMk/>
              <pc:sldMasterMk cId="0" sldId="2147483648"/>
              <pc:sldLayoutMk cId="0" sldId="2147483649"/>
              <ac:spMk id="2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6:51.025" v="0" actId="2711"/>
            <ac:spMkLst>
              <pc:docMk/>
              <pc:sldMasterMk cId="0" sldId="2147483648"/>
              <pc:sldLayoutMk cId="0" sldId="2147483649"/>
              <ac:spMk id="2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6:51.025" v="0" actId="2711"/>
            <ac:spMkLst>
              <pc:docMk/>
              <pc:sldMasterMk cId="0" sldId="2147483648"/>
              <pc:sldLayoutMk cId="0" sldId="2147483649"/>
              <ac:spMk id="2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6:51.025" v="0" actId="2711"/>
            <ac:spMkLst>
              <pc:docMk/>
              <pc:sldMasterMk cId="0" sldId="2147483648"/>
              <pc:sldLayoutMk cId="0" sldId="2147483649"/>
              <ac:spMk id="24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6:51.025" v="0" actId="2711"/>
            <ac:grpSpMkLst>
              <pc:docMk/>
              <pc:sldMasterMk cId="0" sldId="2147483648"/>
              <pc:sldLayoutMk cId="0" sldId="2147483649"/>
              <ac:grpSpMk id="13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06:51.025" v="0" actId="2711"/>
            <ac:picMkLst>
              <pc:docMk/>
              <pc:sldMasterMk cId="0" sldId="2147483648"/>
              <pc:sldLayoutMk cId="0" sldId="2147483649"/>
              <ac:picMk id="12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06:51.025" v="0" actId="2711"/>
            <ac:picMkLst>
              <pc:docMk/>
              <pc:sldMasterMk cId="0" sldId="2147483648"/>
              <pc:sldLayoutMk cId="0" sldId="2147483649"/>
              <ac:picMk id="25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07:02.432" v="1" actId="2711"/>
          <pc:sldLayoutMkLst>
            <pc:docMk/>
            <pc:sldMasterMk cId="0" sldId="2147483648"/>
            <pc:sldLayoutMk cId="0" sldId="2147483650"/>
          </pc:sldLayoutMkLst>
          <pc:spChg chg="mod">
            <ac:chgData name="Sally Afra" userId="b6a2800d-e18e-412d-821b-e1ab595c092d" providerId="ADAL" clId="{7DA563E2-EE89-4FC1-9C00-30D2EECC87FC}" dt="2022-09-19T22:07:02.432" v="1" actId="2711"/>
            <ac:spMkLst>
              <pc:docMk/>
              <pc:sldMasterMk cId="0" sldId="2147483648"/>
              <pc:sldLayoutMk cId="0" sldId="2147483650"/>
              <ac:spMk id="2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02.432" v="1" actId="2711"/>
            <ac:spMkLst>
              <pc:docMk/>
              <pc:sldMasterMk cId="0" sldId="2147483648"/>
              <pc:sldLayoutMk cId="0" sldId="2147483650"/>
              <ac:spMk id="3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02.432" v="1" actId="2711"/>
            <ac:spMkLst>
              <pc:docMk/>
              <pc:sldMasterMk cId="0" sldId="2147483648"/>
              <pc:sldLayoutMk cId="0" sldId="2147483650"/>
              <ac:spMk id="3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02.432" v="1" actId="2711"/>
            <ac:spMkLst>
              <pc:docMk/>
              <pc:sldMasterMk cId="0" sldId="2147483648"/>
              <pc:sldLayoutMk cId="0" sldId="2147483650"/>
              <ac:spMk id="3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02.432" v="1" actId="2711"/>
            <ac:spMkLst>
              <pc:docMk/>
              <pc:sldMasterMk cId="0" sldId="2147483648"/>
              <pc:sldLayoutMk cId="0" sldId="2147483650"/>
              <ac:spMk id="36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7:02.432" v="1" actId="2711"/>
            <ac:grpSpMkLst>
              <pc:docMk/>
              <pc:sldMasterMk cId="0" sldId="2147483648"/>
              <pc:sldLayoutMk cId="0" sldId="2147483650"/>
              <ac:grpSpMk id="29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07:02.432" v="1" actId="2711"/>
            <ac:picMkLst>
              <pc:docMk/>
              <pc:sldMasterMk cId="0" sldId="2147483648"/>
              <pc:sldLayoutMk cId="0" sldId="2147483650"/>
              <ac:picMk id="27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07:02.432" v="1" actId="2711"/>
            <ac:picMkLst>
              <pc:docMk/>
              <pc:sldMasterMk cId="0" sldId="2147483648"/>
              <pc:sldLayoutMk cId="0" sldId="2147483650"/>
              <ac:picMk id="37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07:08.364" v="2" actId="2711"/>
          <pc:sldLayoutMkLst>
            <pc:docMk/>
            <pc:sldMasterMk cId="0" sldId="2147483648"/>
            <pc:sldLayoutMk cId="0" sldId="2147483651"/>
          </pc:sldLayoutMkLst>
          <pc:spChg chg="mod">
            <ac:chgData name="Sally Afra" userId="b6a2800d-e18e-412d-821b-e1ab595c092d" providerId="ADAL" clId="{7DA563E2-EE89-4FC1-9C00-30D2EECC87FC}" dt="2022-09-19T22:07:08.364" v="2" actId="2711"/>
            <ac:spMkLst>
              <pc:docMk/>
              <pc:sldMasterMk cId="0" sldId="2147483648"/>
              <pc:sldLayoutMk cId="0" sldId="2147483651"/>
              <ac:spMk id="4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08.364" v="2" actId="2711"/>
            <ac:spMkLst>
              <pc:docMk/>
              <pc:sldMasterMk cId="0" sldId="2147483648"/>
              <pc:sldLayoutMk cId="0" sldId="2147483651"/>
              <ac:spMk id="4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08.364" v="2" actId="2711"/>
            <ac:spMkLst>
              <pc:docMk/>
              <pc:sldMasterMk cId="0" sldId="2147483648"/>
              <pc:sldLayoutMk cId="0" sldId="2147483651"/>
              <ac:spMk id="4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08.364" v="2" actId="2711"/>
            <ac:spMkLst>
              <pc:docMk/>
              <pc:sldMasterMk cId="0" sldId="2147483648"/>
              <pc:sldLayoutMk cId="0" sldId="2147483651"/>
              <ac:spMk id="4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08.364" v="2" actId="2711"/>
            <ac:spMkLst>
              <pc:docMk/>
              <pc:sldMasterMk cId="0" sldId="2147483648"/>
              <pc:sldLayoutMk cId="0" sldId="2147483651"/>
              <ac:spMk id="48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7:08.364" v="2" actId="2711"/>
            <ac:grpSpMkLst>
              <pc:docMk/>
              <pc:sldMasterMk cId="0" sldId="2147483648"/>
              <pc:sldLayoutMk cId="0" sldId="2147483651"/>
              <ac:grpSpMk id="41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07:08.364" v="2" actId="2711"/>
            <ac:picMkLst>
              <pc:docMk/>
              <pc:sldMasterMk cId="0" sldId="2147483648"/>
              <pc:sldLayoutMk cId="0" sldId="2147483651"/>
              <ac:picMk id="39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07:08.364" v="2" actId="2711"/>
            <ac:picMkLst>
              <pc:docMk/>
              <pc:sldMasterMk cId="0" sldId="2147483648"/>
              <pc:sldLayoutMk cId="0" sldId="2147483651"/>
              <ac:picMk id="49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07:15.284" v="3" actId="2711"/>
          <pc:sldLayoutMkLst>
            <pc:docMk/>
            <pc:sldMasterMk cId="0" sldId="2147483648"/>
            <pc:sldLayoutMk cId="0" sldId="2147483652"/>
          </pc:sldLayoutMkLst>
          <pc:spChg chg="mod">
            <ac:chgData name="Sally Afra" userId="b6a2800d-e18e-412d-821b-e1ab595c092d" providerId="ADAL" clId="{7DA563E2-EE89-4FC1-9C00-30D2EECC87FC}" dt="2022-09-19T22:07:15.284" v="3" actId="2711"/>
            <ac:spMkLst>
              <pc:docMk/>
              <pc:sldMasterMk cId="0" sldId="2147483648"/>
              <pc:sldLayoutMk cId="0" sldId="2147483652"/>
              <ac:spMk id="5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15.284" v="3" actId="2711"/>
            <ac:spMkLst>
              <pc:docMk/>
              <pc:sldMasterMk cId="0" sldId="2147483648"/>
              <pc:sldLayoutMk cId="0" sldId="2147483652"/>
              <ac:spMk id="5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15.284" v="3" actId="2711"/>
            <ac:spMkLst>
              <pc:docMk/>
              <pc:sldMasterMk cId="0" sldId="2147483648"/>
              <pc:sldLayoutMk cId="0" sldId="2147483652"/>
              <ac:spMk id="5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15.284" v="3" actId="2711"/>
            <ac:spMkLst>
              <pc:docMk/>
              <pc:sldMasterMk cId="0" sldId="2147483648"/>
              <pc:sldLayoutMk cId="0" sldId="2147483652"/>
              <ac:spMk id="5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15.284" v="3" actId="2711"/>
            <ac:spMkLst>
              <pc:docMk/>
              <pc:sldMasterMk cId="0" sldId="2147483648"/>
              <pc:sldLayoutMk cId="0" sldId="2147483652"/>
              <ac:spMk id="60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7:15.284" v="3" actId="2711"/>
            <ac:grpSpMkLst>
              <pc:docMk/>
              <pc:sldMasterMk cId="0" sldId="2147483648"/>
              <pc:sldLayoutMk cId="0" sldId="2147483652"/>
              <ac:grpSpMk id="53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07:15.284" v="3" actId="2711"/>
            <ac:picMkLst>
              <pc:docMk/>
              <pc:sldMasterMk cId="0" sldId="2147483648"/>
              <pc:sldLayoutMk cId="0" sldId="2147483652"/>
              <ac:picMk id="51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07:15.284" v="3" actId="2711"/>
            <ac:picMkLst>
              <pc:docMk/>
              <pc:sldMasterMk cId="0" sldId="2147483648"/>
              <pc:sldLayoutMk cId="0" sldId="2147483652"/>
              <ac:picMk id="61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07:15.284" v="3" actId="2711"/>
            <ac:picMkLst>
              <pc:docMk/>
              <pc:sldMasterMk cId="0" sldId="2147483648"/>
              <pc:sldLayoutMk cId="0" sldId="2147483652"/>
              <ac:picMk id="62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07:15.284" v="3" actId="2711"/>
            <ac:picMkLst>
              <pc:docMk/>
              <pc:sldMasterMk cId="0" sldId="2147483648"/>
              <pc:sldLayoutMk cId="0" sldId="2147483652"/>
              <ac:picMk id="63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07:25.764" v="4" actId="2711"/>
          <pc:sldLayoutMkLst>
            <pc:docMk/>
            <pc:sldMasterMk cId="0" sldId="2147483648"/>
            <pc:sldLayoutMk cId="0" sldId="2147483653"/>
          </pc:sldLayoutMkLst>
          <pc:spChg chg="mod">
            <ac:chgData name="Sally Afra" userId="b6a2800d-e18e-412d-821b-e1ab595c092d" providerId="ADAL" clId="{7DA563E2-EE89-4FC1-9C00-30D2EECC87FC}" dt="2022-09-19T22:07:25.764" v="4" actId="2711"/>
            <ac:spMkLst>
              <pc:docMk/>
              <pc:sldMasterMk cId="0" sldId="2147483648"/>
              <pc:sldLayoutMk cId="0" sldId="2147483653"/>
              <ac:spMk id="6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25.764" v="4" actId="2711"/>
            <ac:spMkLst>
              <pc:docMk/>
              <pc:sldMasterMk cId="0" sldId="2147483648"/>
              <pc:sldLayoutMk cId="0" sldId="2147483653"/>
              <ac:spMk id="6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25.764" v="4" actId="2711"/>
            <ac:spMkLst>
              <pc:docMk/>
              <pc:sldMasterMk cId="0" sldId="2147483648"/>
              <pc:sldLayoutMk cId="0" sldId="2147483653"/>
              <ac:spMk id="6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25.764" v="4" actId="2711"/>
            <ac:spMkLst>
              <pc:docMk/>
              <pc:sldMasterMk cId="0" sldId="2147483648"/>
              <pc:sldLayoutMk cId="0" sldId="2147483653"/>
              <ac:spMk id="6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25.764" v="4" actId="2711"/>
            <ac:spMkLst>
              <pc:docMk/>
              <pc:sldMasterMk cId="0" sldId="2147483648"/>
              <pc:sldLayoutMk cId="0" sldId="2147483653"/>
              <ac:spMk id="70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7:25.764" v="4" actId="2711"/>
            <ac:grpSpMkLst>
              <pc:docMk/>
              <pc:sldMasterMk cId="0" sldId="2147483648"/>
              <pc:sldLayoutMk cId="0" sldId="2147483653"/>
              <ac:grpSpMk id="71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07:25.764" v="4" actId="2711"/>
            <ac:picMkLst>
              <pc:docMk/>
              <pc:sldMasterMk cId="0" sldId="2147483648"/>
              <pc:sldLayoutMk cId="0" sldId="2147483653"/>
              <ac:picMk id="67" creationId="{00000000-0000-0000-0000-000000000000}"/>
            </ac:picMkLst>
          </pc:picChg>
        </pc:sldLayoutChg>
        <pc:sldLayoutChg chg="modSp mod">
          <pc:chgData name="Sally Afra" userId="b6a2800d-e18e-412d-821b-e1ab595c092d" providerId="ADAL" clId="{7DA563E2-EE89-4FC1-9C00-30D2EECC87FC}" dt="2022-09-19T22:07:36.359" v="5" actId="2711"/>
          <pc:sldLayoutMkLst>
            <pc:docMk/>
            <pc:sldMasterMk cId="0" sldId="2147483648"/>
            <pc:sldLayoutMk cId="0" sldId="2147483654"/>
          </pc:sldLayoutMkLst>
          <pc:spChg chg="mod">
            <ac:chgData name="Sally Afra" userId="b6a2800d-e18e-412d-821b-e1ab595c092d" providerId="ADAL" clId="{7DA563E2-EE89-4FC1-9C00-30D2EECC87FC}" dt="2022-09-19T22:07:36.359" v="5" actId="2711"/>
            <ac:spMkLst>
              <pc:docMk/>
              <pc:sldMasterMk cId="0" sldId="2147483648"/>
              <pc:sldLayoutMk cId="0" sldId="2147483654"/>
              <ac:spMk id="7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36.359" v="5" actId="2711"/>
            <ac:spMkLst>
              <pc:docMk/>
              <pc:sldMasterMk cId="0" sldId="2147483648"/>
              <pc:sldLayoutMk cId="0" sldId="2147483654"/>
              <ac:spMk id="8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36.359" v="5" actId="2711"/>
            <ac:spMkLst>
              <pc:docMk/>
              <pc:sldMasterMk cId="0" sldId="2147483648"/>
              <pc:sldLayoutMk cId="0" sldId="2147483654"/>
              <ac:spMk id="8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36.359" v="5" actId="2711"/>
            <ac:spMkLst>
              <pc:docMk/>
              <pc:sldMasterMk cId="0" sldId="2147483648"/>
              <pc:sldLayoutMk cId="0" sldId="2147483654"/>
              <ac:spMk id="8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36.359" v="5" actId="2711"/>
            <ac:spMkLst>
              <pc:docMk/>
              <pc:sldMasterMk cId="0" sldId="2147483648"/>
              <pc:sldLayoutMk cId="0" sldId="2147483654"/>
              <ac:spMk id="85" creationId="{00000000-0000-0000-0000-000000000000}"/>
            </ac:spMkLst>
          </pc:spChg>
        </pc:sldLayoutChg>
        <pc:sldLayoutChg chg="modSp">
          <pc:chgData name="Sally Afra" userId="b6a2800d-e18e-412d-821b-e1ab595c092d" providerId="ADAL" clId="{7DA563E2-EE89-4FC1-9C00-30D2EECC87FC}" dt="2022-09-19T22:07:44.362" v="6" actId="2711"/>
          <pc:sldLayoutMkLst>
            <pc:docMk/>
            <pc:sldMasterMk cId="0" sldId="2147483648"/>
            <pc:sldLayoutMk cId="0" sldId="2147483655"/>
          </pc:sldLayoutMkLst>
          <pc:spChg chg="mod">
            <ac:chgData name="Sally Afra" userId="b6a2800d-e18e-412d-821b-e1ab595c092d" providerId="ADAL" clId="{7DA563E2-EE89-4FC1-9C00-30D2EECC87FC}" dt="2022-09-19T22:07:44.362" v="6" actId="2711"/>
            <ac:spMkLst>
              <pc:docMk/>
              <pc:sldMasterMk cId="0" sldId="2147483648"/>
              <pc:sldLayoutMk cId="0" sldId="2147483655"/>
              <ac:spMk id="8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44.362" v="6" actId="2711"/>
            <ac:spMkLst>
              <pc:docMk/>
              <pc:sldMasterMk cId="0" sldId="2147483648"/>
              <pc:sldLayoutMk cId="0" sldId="2147483655"/>
              <ac:spMk id="8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44.362" v="6" actId="2711"/>
            <ac:spMkLst>
              <pc:docMk/>
              <pc:sldMasterMk cId="0" sldId="2147483648"/>
              <pc:sldLayoutMk cId="0" sldId="2147483655"/>
              <ac:spMk id="89" creationId="{00000000-0000-0000-0000-000000000000}"/>
            </ac:spMkLst>
          </pc:spChg>
          <pc:picChg chg="mod">
            <ac:chgData name="Sally Afra" userId="b6a2800d-e18e-412d-821b-e1ab595c092d" providerId="ADAL" clId="{7DA563E2-EE89-4FC1-9C00-30D2EECC87FC}" dt="2022-09-19T22:07:44.362" v="6" actId="2711"/>
            <ac:picMkLst>
              <pc:docMk/>
              <pc:sldMasterMk cId="0" sldId="2147483648"/>
              <pc:sldLayoutMk cId="0" sldId="2147483655"/>
              <ac:picMk id="90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07:44.362" v="6" actId="2711"/>
            <ac:picMkLst>
              <pc:docMk/>
              <pc:sldMasterMk cId="0" sldId="2147483648"/>
              <pc:sldLayoutMk cId="0" sldId="2147483655"/>
              <ac:picMk id="91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07:51.112" v="7" actId="2711"/>
          <pc:sldLayoutMkLst>
            <pc:docMk/>
            <pc:sldMasterMk cId="0" sldId="2147483648"/>
            <pc:sldLayoutMk cId="0" sldId="2147483656"/>
          </pc:sldLayoutMkLst>
          <pc:spChg chg="mod">
            <ac:chgData name="Sally Afra" userId="b6a2800d-e18e-412d-821b-e1ab595c092d" providerId="ADAL" clId="{7DA563E2-EE89-4FC1-9C00-30D2EECC87FC}" dt="2022-09-19T22:07:51.112" v="7" actId="2711"/>
            <ac:spMkLst>
              <pc:docMk/>
              <pc:sldMasterMk cId="0" sldId="2147483648"/>
              <pc:sldLayoutMk cId="0" sldId="2147483656"/>
              <ac:spMk id="9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51.112" v="7" actId="2711"/>
            <ac:spMkLst>
              <pc:docMk/>
              <pc:sldMasterMk cId="0" sldId="2147483648"/>
              <pc:sldLayoutMk cId="0" sldId="2147483656"/>
              <ac:spMk id="9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7:51.112" v="7" actId="2711"/>
            <ac:spMkLst>
              <pc:docMk/>
              <pc:sldMasterMk cId="0" sldId="2147483648"/>
              <pc:sldLayoutMk cId="0" sldId="2147483656"/>
              <ac:spMk id="95" creationId="{00000000-0000-0000-0000-000000000000}"/>
            </ac:spMkLst>
          </pc:spChg>
          <pc:picChg chg="mod">
            <ac:chgData name="Sally Afra" userId="b6a2800d-e18e-412d-821b-e1ab595c092d" providerId="ADAL" clId="{7DA563E2-EE89-4FC1-9C00-30D2EECC87FC}" dt="2022-09-19T22:07:51.112" v="7" actId="2711"/>
            <ac:picMkLst>
              <pc:docMk/>
              <pc:sldMasterMk cId="0" sldId="2147483648"/>
              <pc:sldLayoutMk cId="0" sldId="2147483656"/>
              <ac:picMk id="96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07:59.840" v="8" actId="2711"/>
          <pc:sldLayoutMkLst>
            <pc:docMk/>
            <pc:sldMasterMk cId="0" sldId="2147483648"/>
            <pc:sldLayoutMk cId="0" sldId="2147483657"/>
          </pc:sldLayoutMkLst>
          <pc:spChg chg="mod">
            <ac:chgData name="Sally Afra" userId="b6a2800d-e18e-412d-821b-e1ab595c092d" providerId="ADAL" clId="{7DA563E2-EE89-4FC1-9C00-30D2EECC87FC}" dt="2022-09-19T22:07:59.840" v="8" actId="2711"/>
            <ac:spMkLst>
              <pc:docMk/>
              <pc:sldMasterMk cId="0" sldId="2147483648"/>
              <pc:sldLayoutMk cId="0" sldId="2147483657"/>
              <ac:spMk id="104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7:59.840" v="8" actId="2711"/>
            <ac:grpSpMkLst>
              <pc:docMk/>
              <pc:sldMasterMk cId="0" sldId="2147483648"/>
              <pc:sldLayoutMk cId="0" sldId="2147483657"/>
              <ac:grpSpMk id="99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07:59.840" v="8" actId="2711"/>
            <ac:picMkLst>
              <pc:docMk/>
              <pc:sldMasterMk cId="0" sldId="2147483648"/>
              <pc:sldLayoutMk cId="0" sldId="2147483657"/>
              <ac:picMk id="98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07:59.840" v="8" actId="2711"/>
            <ac:picMkLst>
              <pc:docMk/>
              <pc:sldMasterMk cId="0" sldId="2147483648"/>
              <pc:sldLayoutMk cId="0" sldId="2147483657"/>
              <ac:picMk id="103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07:59.840" v="8" actId="2711"/>
            <ac:picMkLst>
              <pc:docMk/>
              <pc:sldMasterMk cId="0" sldId="2147483648"/>
              <pc:sldLayoutMk cId="0" sldId="2147483657"/>
              <ac:picMk id="105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07:59.840" v="8" actId="2711"/>
            <ac:picMkLst>
              <pc:docMk/>
              <pc:sldMasterMk cId="0" sldId="2147483648"/>
              <pc:sldLayoutMk cId="0" sldId="2147483657"/>
              <ac:picMk id="106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07:59.840" v="8" actId="2711"/>
            <ac:picMkLst>
              <pc:docMk/>
              <pc:sldMasterMk cId="0" sldId="2147483648"/>
              <pc:sldLayoutMk cId="0" sldId="2147483657"/>
              <ac:picMk id="107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08:08.120" v="9" actId="2711"/>
          <pc:sldLayoutMkLst>
            <pc:docMk/>
            <pc:sldMasterMk cId="0" sldId="2147483648"/>
            <pc:sldLayoutMk cId="0" sldId="2147483658"/>
          </pc:sldLayoutMkLst>
          <pc:spChg chg="mod">
            <ac:chgData name="Sally Afra" userId="b6a2800d-e18e-412d-821b-e1ab595c092d" providerId="ADAL" clId="{7DA563E2-EE89-4FC1-9C00-30D2EECC87FC}" dt="2022-09-19T22:08:08.120" v="9" actId="2711"/>
            <ac:spMkLst>
              <pc:docMk/>
              <pc:sldMasterMk cId="0" sldId="2147483648"/>
              <pc:sldLayoutMk cId="0" sldId="2147483658"/>
              <ac:spMk id="11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08.120" v="9" actId="2711"/>
            <ac:spMkLst>
              <pc:docMk/>
              <pc:sldMasterMk cId="0" sldId="2147483648"/>
              <pc:sldLayoutMk cId="0" sldId="2147483658"/>
              <ac:spMk id="120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8:08.120" v="9" actId="2711"/>
            <ac:grpSpMkLst>
              <pc:docMk/>
              <pc:sldMasterMk cId="0" sldId="2147483648"/>
              <pc:sldLayoutMk cId="0" sldId="2147483658"/>
              <ac:grpSpMk id="110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08:08.120" v="9" actId="2711"/>
            <ac:grpSpMkLst>
              <pc:docMk/>
              <pc:sldMasterMk cId="0" sldId="2147483648"/>
              <pc:sldLayoutMk cId="0" sldId="2147483658"/>
              <ac:grpSpMk id="121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08:08.120" v="9" actId="2711"/>
            <ac:picMkLst>
              <pc:docMk/>
              <pc:sldMasterMk cId="0" sldId="2147483648"/>
              <pc:sldLayoutMk cId="0" sldId="2147483658"/>
              <ac:picMk id="109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08:08.120" v="9" actId="2711"/>
            <ac:picMkLst>
              <pc:docMk/>
              <pc:sldMasterMk cId="0" sldId="2147483648"/>
              <pc:sldLayoutMk cId="0" sldId="2147483658"/>
              <ac:picMk id="125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08:15.208" v="10" actId="2711"/>
          <pc:sldLayoutMkLst>
            <pc:docMk/>
            <pc:sldMasterMk cId="0" sldId="2147483648"/>
            <pc:sldLayoutMk cId="0" sldId="2147483659"/>
          </pc:sldLayoutMkLst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2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2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2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3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3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3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3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3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3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3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3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3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3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4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15.208" v="10" actId="2711"/>
            <ac:spMkLst>
              <pc:docMk/>
              <pc:sldMasterMk cId="0" sldId="2147483648"/>
              <pc:sldLayoutMk cId="0" sldId="2147483659"/>
              <ac:spMk id="141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8:15.208" v="10" actId="2711"/>
            <ac:grpSpMkLst>
              <pc:docMk/>
              <pc:sldMasterMk cId="0" sldId="2147483648"/>
              <pc:sldLayoutMk cId="0" sldId="2147483659"/>
              <ac:grpSpMk id="142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08:15.208" v="10" actId="2711"/>
            <ac:grpSpMkLst>
              <pc:docMk/>
              <pc:sldMasterMk cId="0" sldId="2147483648"/>
              <pc:sldLayoutMk cId="0" sldId="2147483659"/>
              <ac:grpSpMk id="146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08:26.169" v="11" actId="2711"/>
          <pc:sldLayoutMkLst>
            <pc:docMk/>
            <pc:sldMasterMk cId="0" sldId="2147483648"/>
            <pc:sldLayoutMk cId="0" sldId="2147483660"/>
          </pc:sldLayoutMkLst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5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5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5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6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6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6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6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6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6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6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6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6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6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26.169" v="11" actId="2711"/>
            <ac:spMkLst>
              <pc:docMk/>
              <pc:sldMasterMk cId="0" sldId="2147483648"/>
              <pc:sldLayoutMk cId="0" sldId="2147483660"/>
              <ac:spMk id="170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8:26.169" v="11" actId="2711"/>
            <ac:grpSpMkLst>
              <pc:docMk/>
              <pc:sldMasterMk cId="0" sldId="2147483648"/>
              <pc:sldLayoutMk cId="0" sldId="2147483660"/>
              <ac:grpSpMk id="153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08:26.169" v="11" actId="2711"/>
            <ac:grpSpMkLst>
              <pc:docMk/>
              <pc:sldMasterMk cId="0" sldId="2147483648"/>
              <pc:sldLayoutMk cId="0" sldId="2147483660"/>
              <ac:grpSpMk id="171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08:26.169" v="11" actId="2711"/>
            <ac:picMkLst>
              <pc:docMk/>
              <pc:sldMasterMk cId="0" sldId="2147483648"/>
              <pc:sldLayoutMk cId="0" sldId="2147483660"/>
              <ac:picMk id="175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08:39.322" v="12" actId="2711"/>
          <pc:sldLayoutMkLst>
            <pc:docMk/>
            <pc:sldMasterMk cId="0" sldId="2147483648"/>
            <pc:sldLayoutMk cId="0" sldId="2147483661"/>
          </pc:sldLayoutMkLst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7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8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8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8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8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8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8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8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9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9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9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9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9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9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39.322" v="12" actId="2711"/>
            <ac:spMkLst>
              <pc:docMk/>
              <pc:sldMasterMk cId="0" sldId="2147483648"/>
              <pc:sldLayoutMk cId="0" sldId="2147483661"/>
              <ac:spMk id="196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8:39.322" v="12" actId="2711"/>
            <ac:grpSpMkLst>
              <pc:docMk/>
              <pc:sldMasterMk cId="0" sldId="2147483648"/>
              <pc:sldLayoutMk cId="0" sldId="2147483661"/>
              <ac:grpSpMk id="178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08:39.322" v="12" actId="2711"/>
            <ac:grpSpMkLst>
              <pc:docMk/>
              <pc:sldMasterMk cId="0" sldId="2147483648"/>
              <pc:sldLayoutMk cId="0" sldId="2147483661"/>
              <ac:grpSpMk id="197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08:46.177" v="13" actId="2711"/>
          <pc:sldLayoutMkLst>
            <pc:docMk/>
            <pc:sldMasterMk cId="0" sldId="2147483648"/>
            <pc:sldLayoutMk cId="0" sldId="2147483662"/>
          </pc:sldLayoutMkLst>
          <pc:spChg chg="mod">
            <ac:chgData name="Sally Afra" userId="b6a2800d-e18e-412d-821b-e1ab595c092d" providerId="ADAL" clId="{7DA563E2-EE89-4FC1-9C00-30D2EECC87FC}" dt="2022-09-19T22:08:46.177" v="13" actId="2711"/>
            <ac:spMkLst>
              <pc:docMk/>
              <pc:sldMasterMk cId="0" sldId="2147483648"/>
              <pc:sldLayoutMk cId="0" sldId="2147483662"/>
              <ac:spMk id="20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46.177" v="13" actId="2711"/>
            <ac:spMkLst>
              <pc:docMk/>
              <pc:sldMasterMk cId="0" sldId="2147483648"/>
              <pc:sldLayoutMk cId="0" sldId="2147483662"/>
              <ac:spMk id="20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46.177" v="13" actId="2711"/>
            <ac:spMkLst>
              <pc:docMk/>
              <pc:sldMasterMk cId="0" sldId="2147483648"/>
              <pc:sldLayoutMk cId="0" sldId="2147483662"/>
              <ac:spMk id="20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46.177" v="13" actId="2711"/>
            <ac:spMkLst>
              <pc:docMk/>
              <pc:sldMasterMk cId="0" sldId="2147483648"/>
              <pc:sldLayoutMk cId="0" sldId="2147483662"/>
              <ac:spMk id="205" creationId="{00000000-0000-0000-0000-000000000000}"/>
            </ac:spMkLst>
          </pc:spChg>
          <pc:picChg chg="mod">
            <ac:chgData name="Sally Afra" userId="b6a2800d-e18e-412d-821b-e1ab595c092d" providerId="ADAL" clId="{7DA563E2-EE89-4FC1-9C00-30D2EECC87FC}" dt="2022-09-19T22:08:46.177" v="13" actId="2711"/>
            <ac:picMkLst>
              <pc:docMk/>
              <pc:sldMasterMk cId="0" sldId="2147483648"/>
              <pc:sldLayoutMk cId="0" sldId="2147483662"/>
              <ac:picMk id="206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08:52.355" v="14" actId="2711"/>
          <pc:sldLayoutMkLst>
            <pc:docMk/>
            <pc:sldMasterMk cId="0" sldId="2147483648"/>
            <pc:sldLayoutMk cId="0" sldId="2147483663"/>
          </pc:sldLayoutMkLst>
          <pc:spChg chg="mod">
            <ac:chgData name="Sally Afra" userId="b6a2800d-e18e-412d-821b-e1ab595c092d" providerId="ADAL" clId="{7DA563E2-EE89-4FC1-9C00-30D2EECC87FC}" dt="2022-09-19T22:08:52.355" v="14" actId="2711"/>
            <ac:spMkLst>
              <pc:docMk/>
              <pc:sldMasterMk cId="0" sldId="2147483648"/>
              <pc:sldLayoutMk cId="0" sldId="2147483663"/>
              <ac:spMk id="20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52.355" v="14" actId="2711"/>
            <ac:spMkLst>
              <pc:docMk/>
              <pc:sldMasterMk cId="0" sldId="2147483648"/>
              <pc:sldLayoutMk cId="0" sldId="2147483663"/>
              <ac:spMk id="20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52.355" v="14" actId="2711"/>
            <ac:spMkLst>
              <pc:docMk/>
              <pc:sldMasterMk cId="0" sldId="2147483648"/>
              <pc:sldLayoutMk cId="0" sldId="2147483663"/>
              <ac:spMk id="21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52.355" v="14" actId="2711"/>
            <ac:spMkLst>
              <pc:docMk/>
              <pc:sldMasterMk cId="0" sldId="2147483648"/>
              <pc:sldLayoutMk cId="0" sldId="2147483663"/>
              <ac:spMk id="21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52.355" v="14" actId="2711"/>
            <ac:spMkLst>
              <pc:docMk/>
              <pc:sldMasterMk cId="0" sldId="2147483648"/>
              <pc:sldLayoutMk cId="0" sldId="2147483663"/>
              <ac:spMk id="21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52.355" v="14" actId="2711"/>
            <ac:spMkLst>
              <pc:docMk/>
              <pc:sldMasterMk cId="0" sldId="2147483648"/>
              <pc:sldLayoutMk cId="0" sldId="2147483663"/>
              <ac:spMk id="21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52.355" v="14" actId="2711"/>
            <ac:spMkLst>
              <pc:docMk/>
              <pc:sldMasterMk cId="0" sldId="2147483648"/>
              <pc:sldLayoutMk cId="0" sldId="2147483663"/>
              <ac:spMk id="21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52.355" v="14" actId="2711"/>
            <ac:spMkLst>
              <pc:docMk/>
              <pc:sldMasterMk cId="0" sldId="2147483648"/>
              <pc:sldLayoutMk cId="0" sldId="2147483663"/>
              <ac:spMk id="21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52.355" v="14" actId="2711"/>
            <ac:spMkLst>
              <pc:docMk/>
              <pc:sldMasterMk cId="0" sldId="2147483648"/>
              <pc:sldLayoutMk cId="0" sldId="2147483663"/>
              <ac:spMk id="216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8:52.355" v="14" actId="2711"/>
            <ac:grpSpMkLst>
              <pc:docMk/>
              <pc:sldMasterMk cId="0" sldId="2147483648"/>
              <pc:sldLayoutMk cId="0" sldId="2147483663"/>
              <ac:grpSpMk id="217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08:59.205" v="15" actId="2711"/>
          <pc:sldLayoutMkLst>
            <pc:docMk/>
            <pc:sldMasterMk cId="0" sldId="2147483648"/>
            <pc:sldLayoutMk cId="0" sldId="2147483664"/>
          </pc:sldLayoutMkLst>
          <pc:spChg chg="mod">
            <ac:chgData name="Sally Afra" userId="b6a2800d-e18e-412d-821b-e1ab595c092d" providerId="ADAL" clId="{7DA563E2-EE89-4FC1-9C00-30D2EECC87FC}" dt="2022-09-19T22:08:59.205" v="15" actId="2711"/>
            <ac:spMkLst>
              <pc:docMk/>
              <pc:sldMasterMk cId="0" sldId="2147483648"/>
              <pc:sldLayoutMk cId="0" sldId="2147483664"/>
              <ac:spMk id="22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59.205" v="15" actId="2711"/>
            <ac:spMkLst>
              <pc:docMk/>
              <pc:sldMasterMk cId="0" sldId="2147483648"/>
              <pc:sldLayoutMk cId="0" sldId="2147483664"/>
              <ac:spMk id="22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59.205" v="15" actId="2711"/>
            <ac:spMkLst>
              <pc:docMk/>
              <pc:sldMasterMk cId="0" sldId="2147483648"/>
              <pc:sldLayoutMk cId="0" sldId="2147483664"/>
              <ac:spMk id="22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59.205" v="15" actId="2711"/>
            <ac:spMkLst>
              <pc:docMk/>
              <pc:sldMasterMk cId="0" sldId="2147483648"/>
              <pc:sldLayoutMk cId="0" sldId="2147483664"/>
              <ac:spMk id="22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59.205" v="15" actId="2711"/>
            <ac:spMkLst>
              <pc:docMk/>
              <pc:sldMasterMk cId="0" sldId="2147483648"/>
              <pc:sldLayoutMk cId="0" sldId="2147483664"/>
              <ac:spMk id="22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8:59.205" v="15" actId="2711"/>
            <ac:spMkLst>
              <pc:docMk/>
              <pc:sldMasterMk cId="0" sldId="2147483648"/>
              <pc:sldLayoutMk cId="0" sldId="2147483664"/>
              <ac:spMk id="227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8:59.205" v="15" actId="2711"/>
            <ac:grpSpMkLst>
              <pc:docMk/>
              <pc:sldMasterMk cId="0" sldId="2147483648"/>
              <pc:sldLayoutMk cId="0" sldId="2147483664"/>
              <ac:grpSpMk id="228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09:08.935" v="16" actId="2711"/>
          <pc:sldLayoutMkLst>
            <pc:docMk/>
            <pc:sldMasterMk cId="0" sldId="2147483648"/>
            <pc:sldLayoutMk cId="0" sldId="2147483665"/>
          </pc:sldLayoutMkLst>
          <pc:spChg chg="mod">
            <ac:chgData name="Sally Afra" userId="b6a2800d-e18e-412d-821b-e1ab595c092d" providerId="ADAL" clId="{7DA563E2-EE89-4FC1-9C00-30D2EECC87FC}" dt="2022-09-19T22:09:08.935" v="16" actId="2711"/>
            <ac:spMkLst>
              <pc:docMk/>
              <pc:sldMasterMk cId="0" sldId="2147483648"/>
              <pc:sldLayoutMk cId="0" sldId="2147483665"/>
              <ac:spMk id="23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08.935" v="16" actId="2711"/>
            <ac:spMkLst>
              <pc:docMk/>
              <pc:sldMasterMk cId="0" sldId="2147483648"/>
              <pc:sldLayoutMk cId="0" sldId="2147483665"/>
              <ac:spMk id="23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08.935" v="16" actId="2711"/>
            <ac:spMkLst>
              <pc:docMk/>
              <pc:sldMasterMk cId="0" sldId="2147483648"/>
              <pc:sldLayoutMk cId="0" sldId="2147483665"/>
              <ac:spMk id="23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08.935" v="16" actId="2711"/>
            <ac:spMkLst>
              <pc:docMk/>
              <pc:sldMasterMk cId="0" sldId="2147483648"/>
              <pc:sldLayoutMk cId="0" sldId="2147483665"/>
              <ac:spMk id="23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08.935" v="16" actId="2711"/>
            <ac:spMkLst>
              <pc:docMk/>
              <pc:sldMasterMk cId="0" sldId="2147483648"/>
              <pc:sldLayoutMk cId="0" sldId="2147483665"/>
              <ac:spMk id="23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08.935" v="16" actId="2711"/>
            <ac:spMkLst>
              <pc:docMk/>
              <pc:sldMasterMk cId="0" sldId="2147483648"/>
              <pc:sldLayoutMk cId="0" sldId="2147483665"/>
              <ac:spMk id="23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08.935" v="16" actId="2711"/>
            <ac:spMkLst>
              <pc:docMk/>
              <pc:sldMasterMk cId="0" sldId="2147483648"/>
              <pc:sldLayoutMk cId="0" sldId="2147483665"/>
              <ac:spMk id="23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08.935" v="16" actId="2711"/>
            <ac:spMkLst>
              <pc:docMk/>
              <pc:sldMasterMk cId="0" sldId="2147483648"/>
              <pc:sldLayoutMk cId="0" sldId="2147483665"/>
              <ac:spMk id="24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08.935" v="16" actId="2711"/>
            <ac:spMkLst>
              <pc:docMk/>
              <pc:sldMasterMk cId="0" sldId="2147483648"/>
              <pc:sldLayoutMk cId="0" sldId="2147483665"/>
              <ac:spMk id="24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08.935" v="16" actId="2711"/>
            <ac:spMkLst>
              <pc:docMk/>
              <pc:sldMasterMk cId="0" sldId="2147483648"/>
              <pc:sldLayoutMk cId="0" sldId="2147483665"/>
              <ac:spMk id="24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08.935" v="16" actId="2711"/>
            <ac:spMkLst>
              <pc:docMk/>
              <pc:sldMasterMk cId="0" sldId="2147483648"/>
              <pc:sldLayoutMk cId="0" sldId="2147483665"/>
              <ac:spMk id="243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9:08.935" v="16" actId="2711"/>
            <ac:grpSpMkLst>
              <pc:docMk/>
              <pc:sldMasterMk cId="0" sldId="2147483648"/>
              <pc:sldLayoutMk cId="0" sldId="2147483665"/>
              <ac:grpSpMk id="244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09:27.837" v="17" actId="2711"/>
          <pc:sldLayoutMkLst>
            <pc:docMk/>
            <pc:sldMasterMk cId="0" sldId="2147483648"/>
            <pc:sldLayoutMk cId="0" sldId="2147483666"/>
          </pc:sldLayoutMkLst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4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5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5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5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5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5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5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6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6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6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6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6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6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6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6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27.837" v="17" actId="2711"/>
            <ac:spMkLst>
              <pc:docMk/>
              <pc:sldMasterMk cId="0" sldId="2147483648"/>
              <pc:sldLayoutMk cId="0" sldId="2147483666"/>
              <ac:spMk id="268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9:27.837" v="17" actId="2711"/>
            <ac:grpSpMkLst>
              <pc:docMk/>
              <pc:sldMasterMk cId="0" sldId="2147483648"/>
              <pc:sldLayoutMk cId="0" sldId="2147483666"/>
              <ac:grpSpMk id="254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09:33.818" v="18" actId="2711"/>
          <pc:sldLayoutMkLst>
            <pc:docMk/>
            <pc:sldMasterMk cId="0" sldId="2147483648"/>
            <pc:sldLayoutMk cId="0" sldId="2147483667"/>
          </pc:sldLayoutMkLst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7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7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7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7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7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7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7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7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7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7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8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8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8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8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8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8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8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8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8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8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9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9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33.818" v="18" actId="2711"/>
            <ac:spMkLst>
              <pc:docMk/>
              <pc:sldMasterMk cId="0" sldId="2147483648"/>
              <pc:sldLayoutMk cId="0" sldId="2147483667"/>
              <ac:spMk id="292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9:33.818" v="18" actId="2711"/>
            <ac:grpSpMkLst>
              <pc:docMk/>
              <pc:sldMasterMk cId="0" sldId="2147483648"/>
              <pc:sldLayoutMk cId="0" sldId="2147483667"/>
              <ac:grpSpMk id="293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09:40.068" v="19" actId="2711"/>
          <pc:sldLayoutMkLst>
            <pc:docMk/>
            <pc:sldMasterMk cId="0" sldId="2147483648"/>
            <pc:sldLayoutMk cId="0" sldId="2147483668"/>
          </pc:sldLayoutMkLst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29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0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0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0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0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0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0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0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0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0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1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1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1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1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1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1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0.068" v="19" actId="2711"/>
            <ac:spMkLst>
              <pc:docMk/>
              <pc:sldMasterMk cId="0" sldId="2147483648"/>
              <pc:sldLayoutMk cId="0" sldId="2147483668"/>
              <ac:spMk id="318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9:40.068" v="19" actId="2711"/>
            <ac:grpSpMkLst>
              <pc:docMk/>
              <pc:sldMasterMk cId="0" sldId="2147483648"/>
              <pc:sldLayoutMk cId="0" sldId="2147483668"/>
              <ac:grpSpMk id="319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09:40.068" v="19" actId="2711"/>
            <ac:picMkLst>
              <pc:docMk/>
              <pc:sldMasterMk cId="0" sldId="2147483648"/>
              <pc:sldLayoutMk cId="0" sldId="2147483668"/>
              <ac:picMk id="298" creationId="{00000000-0000-0000-0000-000000000000}"/>
            </ac:picMkLst>
          </pc:picChg>
          <pc:cxnChg chg="mod">
            <ac:chgData name="Sally Afra" userId="b6a2800d-e18e-412d-821b-e1ab595c092d" providerId="ADAL" clId="{7DA563E2-EE89-4FC1-9C00-30D2EECC87FC}" dt="2022-09-19T22:09:40.068" v="19" actId="2711"/>
            <ac:cxnSpMkLst>
              <pc:docMk/>
              <pc:sldMasterMk cId="0" sldId="2147483648"/>
              <pc:sldLayoutMk cId="0" sldId="2147483668"/>
              <ac:cxnSpMk id="307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09:40.068" v="19" actId="2711"/>
            <ac:cxnSpMkLst>
              <pc:docMk/>
              <pc:sldMasterMk cId="0" sldId="2147483648"/>
              <pc:sldLayoutMk cId="0" sldId="2147483668"/>
              <ac:cxnSpMk id="311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09:40.068" v="19" actId="2711"/>
            <ac:cxnSpMkLst>
              <pc:docMk/>
              <pc:sldMasterMk cId="0" sldId="2147483648"/>
              <pc:sldLayoutMk cId="0" sldId="2147483668"/>
              <ac:cxnSpMk id="315" creationId="{00000000-0000-0000-0000-000000000000}"/>
            </ac:cxnSpMkLst>
          </pc:cxnChg>
        </pc:sldLayoutChg>
        <pc:sldLayoutChg chg="modSp">
          <pc:chgData name="Sally Afra" userId="b6a2800d-e18e-412d-821b-e1ab595c092d" providerId="ADAL" clId="{7DA563E2-EE89-4FC1-9C00-30D2EECC87FC}" dt="2022-09-19T22:09:46.460" v="20" actId="2711"/>
          <pc:sldLayoutMkLst>
            <pc:docMk/>
            <pc:sldMasterMk cId="0" sldId="2147483648"/>
            <pc:sldLayoutMk cId="0" sldId="2147483669"/>
          </pc:sldLayoutMkLst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2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2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2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2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2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2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3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3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3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3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3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3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3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3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3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3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4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4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46.460" v="20" actId="2711"/>
            <ac:spMkLst>
              <pc:docMk/>
              <pc:sldMasterMk cId="0" sldId="2147483648"/>
              <pc:sldLayoutMk cId="0" sldId="2147483669"/>
              <ac:spMk id="342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9:46.460" v="20" actId="2711"/>
            <ac:grpSpMkLst>
              <pc:docMk/>
              <pc:sldMasterMk cId="0" sldId="2147483648"/>
              <pc:sldLayoutMk cId="0" sldId="2147483669"/>
              <ac:grpSpMk id="343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09:53.955" v="21" actId="2711"/>
          <pc:sldLayoutMkLst>
            <pc:docMk/>
            <pc:sldMasterMk cId="0" sldId="2147483648"/>
            <pc:sldLayoutMk cId="0" sldId="2147483670"/>
          </pc:sldLayoutMkLst>
          <pc:spChg chg="mod">
            <ac:chgData name="Sally Afra" userId="b6a2800d-e18e-412d-821b-e1ab595c092d" providerId="ADAL" clId="{7DA563E2-EE89-4FC1-9C00-30D2EECC87FC}" dt="2022-09-19T22:09:53.955" v="21" actId="2711"/>
            <ac:spMkLst>
              <pc:docMk/>
              <pc:sldMasterMk cId="0" sldId="2147483648"/>
              <pc:sldLayoutMk cId="0" sldId="2147483670"/>
              <ac:spMk id="34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3.955" v="21" actId="2711"/>
            <ac:spMkLst>
              <pc:docMk/>
              <pc:sldMasterMk cId="0" sldId="2147483648"/>
              <pc:sldLayoutMk cId="0" sldId="2147483670"/>
              <ac:spMk id="34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3.955" v="21" actId="2711"/>
            <ac:spMkLst>
              <pc:docMk/>
              <pc:sldMasterMk cId="0" sldId="2147483648"/>
              <pc:sldLayoutMk cId="0" sldId="2147483670"/>
              <ac:spMk id="35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3.955" v="21" actId="2711"/>
            <ac:spMkLst>
              <pc:docMk/>
              <pc:sldMasterMk cId="0" sldId="2147483648"/>
              <pc:sldLayoutMk cId="0" sldId="2147483670"/>
              <ac:spMk id="35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3.955" v="21" actId="2711"/>
            <ac:spMkLst>
              <pc:docMk/>
              <pc:sldMasterMk cId="0" sldId="2147483648"/>
              <pc:sldLayoutMk cId="0" sldId="2147483670"/>
              <ac:spMk id="35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3.955" v="21" actId="2711"/>
            <ac:spMkLst>
              <pc:docMk/>
              <pc:sldMasterMk cId="0" sldId="2147483648"/>
              <pc:sldLayoutMk cId="0" sldId="2147483670"/>
              <ac:spMk id="35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3.955" v="21" actId="2711"/>
            <ac:spMkLst>
              <pc:docMk/>
              <pc:sldMasterMk cId="0" sldId="2147483648"/>
              <pc:sldLayoutMk cId="0" sldId="2147483670"/>
              <ac:spMk id="35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3.955" v="21" actId="2711"/>
            <ac:spMkLst>
              <pc:docMk/>
              <pc:sldMasterMk cId="0" sldId="2147483648"/>
              <pc:sldLayoutMk cId="0" sldId="2147483670"/>
              <ac:spMk id="35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3.955" v="21" actId="2711"/>
            <ac:spMkLst>
              <pc:docMk/>
              <pc:sldMasterMk cId="0" sldId="2147483648"/>
              <pc:sldLayoutMk cId="0" sldId="2147483670"/>
              <ac:spMk id="35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3.955" v="21" actId="2711"/>
            <ac:spMkLst>
              <pc:docMk/>
              <pc:sldMasterMk cId="0" sldId="2147483648"/>
              <pc:sldLayoutMk cId="0" sldId="2147483670"/>
              <ac:spMk id="35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3.955" v="21" actId="2711"/>
            <ac:spMkLst>
              <pc:docMk/>
              <pc:sldMasterMk cId="0" sldId="2147483648"/>
              <pc:sldLayoutMk cId="0" sldId="2147483670"/>
              <ac:spMk id="35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3.955" v="21" actId="2711"/>
            <ac:spMkLst>
              <pc:docMk/>
              <pc:sldMasterMk cId="0" sldId="2147483648"/>
              <pc:sldLayoutMk cId="0" sldId="2147483670"/>
              <ac:spMk id="359" creationId="{00000000-0000-0000-0000-000000000000}"/>
            </ac:spMkLst>
          </pc:spChg>
        </pc:sldLayoutChg>
        <pc:sldLayoutChg chg="modSp">
          <pc:chgData name="Sally Afra" userId="b6a2800d-e18e-412d-821b-e1ab595c092d" providerId="ADAL" clId="{7DA563E2-EE89-4FC1-9C00-30D2EECC87FC}" dt="2022-09-19T22:10:14.300" v="24" actId="404"/>
          <pc:sldLayoutMkLst>
            <pc:docMk/>
            <pc:sldMasterMk cId="0" sldId="2147483648"/>
            <pc:sldLayoutMk cId="0" sldId="2147483671"/>
          </pc:sldLayoutMkLst>
          <pc:spChg chg="mod">
            <ac:chgData name="Sally Afra" userId="b6a2800d-e18e-412d-821b-e1ab595c092d" providerId="ADAL" clId="{7DA563E2-EE89-4FC1-9C00-30D2EECC87FC}" dt="2022-09-19T22:09:59.970" v="22" actId="2711"/>
            <ac:spMkLst>
              <pc:docMk/>
              <pc:sldMasterMk cId="0" sldId="2147483648"/>
              <pc:sldLayoutMk cId="0" sldId="2147483671"/>
              <ac:spMk id="36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9.970" v="22" actId="2711"/>
            <ac:spMkLst>
              <pc:docMk/>
              <pc:sldMasterMk cId="0" sldId="2147483648"/>
              <pc:sldLayoutMk cId="0" sldId="2147483671"/>
              <ac:spMk id="36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9.970" v="22" actId="2711"/>
            <ac:spMkLst>
              <pc:docMk/>
              <pc:sldMasterMk cId="0" sldId="2147483648"/>
              <pc:sldLayoutMk cId="0" sldId="2147483671"/>
              <ac:spMk id="36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9.970" v="22" actId="2711"/>
            <ac:spMkLst>
              <pc:docMk/>
              <pc:sldMasterMk cId="0" sldId="2147483648"/>
              <pc:sldLayoutMk cId="0" sldId="2147483671"/>
              <ac:spMk id="36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9.970" v="22" actId="2711"/>
            <ac:spMkLst>
              <pc:docMk/>
              <pc:sldMasterMk cId="0" sldId="2147483648"/>
              <pc:sldLayoutMk cId="0" sldId="2147483671"/>
              <ac:spMk id="36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9.970" v="22" actId="2711"/>
            <ac:spMkLst>
              <pc:docMk/>
              <pc:sldMasterMk cId="0" sldId="2147483648"/>
              <pc:sldLayoutMk cId="0" sldId="2147483671"/>
              <ac:spMk id="37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9.970" v="22" actId="2711"/>
            <ac:spMkLst>
              <pc:docMk/>
              <pc:sldMasterMk cId="0" sldId="2147483648"/>
              <pc:sldLayoutMk cId="0" sldId="2147483671"/>
              <ac:spMk id="37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9.970" v="22" actId="2711"/>
            <ac:spMkLst>
              <pc:docMk/>
              <pc:sldMasterMk cId="0" sldId="2147483648"/>
              <pc:sldLayoutMk cId="0" sldId="2147483671"/>
              <ac:spMk id="37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9.970" v="22" actId="2711"/>
            <ac:spMkLst>
              <pc:docMk/>
              <pc:sldMasterMk cId="0" sldId="2147483648"/>
              <pc:sldLayoutMk cId="0" sldId="2147483671"/>
              <ac:spMk id="37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9.970" v="22" actId="2711"/>
            <ac:spMkLst>
              <pc:docMk/>
              <pc:sldMasterMk cId="0" sldId="2147483648"/>
              <pc:sldLayoutMk cId="0" sldId="2147483671"/>
              <ac:spMk id="37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14.300" v="24" actId="404"/>
            <ac:spMkLst>
              <pc:docMk/>
              <pc:sldMasterMk cId="0" sldId="2147483648"/>
              <pc:sldLayoutMk cId="0" sldId="2147483671"/>
              <ac:spMk id="37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9.970" v="22" actId="2711"/>
            <ac:spMkLst>
              <pc:docMk/>
              <pc:sldMasterMk cId="0" sldId="2147483648"/>
              <pc:sldLayoutMk cId="0" sldId="2147483671"/>
              <ac:spMk id="37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09:59.970" v="22" actId="2711"/>
            <ac:spMkLst>
              <pc:docMk/>
              <pc:sldMasterMk cId="0" sldId="2147483648"/>
              <pc:sldLayoutMk cId="0" sldId="2147483671"/>
              <ac:spMk id="377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09:59.970" v="22" actId="2711"/>
            <ac:grpSpMkLst>
              <pc:docMk/>
              <pc:sldMasterMk cId="0" sldId="2147483648"/>
              <pc:sldLayoutMk cId="0" sldId="2147483671"/>
              <ac:grpSpMk id="364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10:28.015" v="27" actId="404"/>
          <pc:sldLayoutMkLst>
            <pc:docMk/>
            <pc:sldMasterMk cId="0" sldId="2147483648"/>
            <pc:sldLayoutMk cId="0" sldId="2147483672"/>
          </pc:sldLayoutMkLst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7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8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8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8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8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8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8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8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8.015" v="27" actId="404"/>
            <ac:spMkLst>
              <pc:docMk/>
              <pc:sldMasterMk cId="0" sldId="2147483648"/>
              <pc:sldLayoutMk cId="0" sldId="2147483672"/>
              <ac:spMk id="38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8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8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9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9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9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9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9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22.580" v="25" actId="2711"/>
            <ac:spMkLst>
              <pc:docMk/>
              <pc:sldMasterMk cId="0" sldId="2147483648"/>
              <pc:sldLayoutMk cId="0" sldId="2147483672"/>
              <ac:spMk id="399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0:22.580" v="25" actId="2711"/>
            <ac:grpSpMkLst>
              <pc:docMk/>
              <pc:sldMasterMk cId="0" sldId="2147483648"/>
              <pc:sldLayoutMk cId="0" sldId="2147483672"/>
              <ac:grpSpMk id="394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10:34.876" v="28" actId="2711"/>
          <pc:sldLayoutMkLst>
            <pc:docMk/>
            <pc:sldMasterMk cId="0" sldId="2147483648"/>
            <pc:sldLayoutMk cId="0" sldId="2147483673"/>
          </pc:sldLayoutMkLst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0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0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0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0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0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1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1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1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1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1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1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1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2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3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3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3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3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3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3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34.876" v="28" actId="2711"/>
            <ac:spMkLst>
              <pc:docMk/>
              <pc:sldMasterMk cId="0" sldId="2147483648"/>
              <pc:sldLayoutMk cId="0" sldId="2147483673"/>
              <ac:spMk id="436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0:34.876" v="28" actId="2711"/>
            <ac:grpSpMkLst>
              <pc:docMk/>
              <pc:sldMasterMk cId="0" sldId="2147483648"/>
              <pc:sldLayoutMk cId="0" sldId="2147483673"/>
              <ac:grpSpMk id="405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0:34.876" v="28" actId="2711"/>
            <ac:grpSpMkLst>
              <pc:docMk/>
              <pc:sldMasterMk cId="0" sldId="2147483648"/>
              <pc:sldLayoutMk cId="0" sldId="2147483673"/>
              <ac:grpSpMk id="417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0:34.876" v="28" actId="2711"/>
            <ac:grpSpMkLst>
              <pc:docMk/>
              <pc:sldMasterMk cId="0" sldId="2147483648"/>
              <pc:sldLayoutMk cId="0" sldId="2147483673"/>
              <ac:grpSpMk id="420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0:34.876" v="28" actId="2711"/>
            <ac:grpSpMkLst>
              <pc:docMk/>
              <pc:sldMasterMk cId="0" sldId="2147483648"/>
              <pc:sldLayoutMk cId="0" sldId="2147483673"/>
              <ac:grpSpMk id="423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0:34.876" v="28" actId="2711"/>
            <ac:grpSpMkLst>
              <pc:docMk/>
              <pc:sldMasterMk cId="0" sldId="2147483648"/>
              <pc:sldLayoutMk cId="0" sldId="2147483673"/>
              <ac:grpSpMk id="426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10:46.589" v="29" actId="2711"/>
          <pc:sldLayoutMkLst>
            <pc:docMk/>
            <pc:sldMasterMk cId="0" sldId="2147483648"/>
            <pc:sldLayoutMk cId="0" sldId="2147483674"/>
          </pc:sldLayoutMkLst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3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4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4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4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4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4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4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4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4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4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4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5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5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46.589" v="29" actId="2711"/>
            <ac:spMkLst>
              <pc:docMk/>
              <pc:sldMasterMk cId="0" sldId="2147483648"/>
              <pc:sldLayoutMk cId="0" sldId="2147483674"/>
              <ac:spMk id="456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0:46.589" v="29" actId="2711"/>
            <ac:grpSpMkLst>
              <pc:docMk/>
              <pc:sldMasterMk cId="0" sldId="2147483648"/>
              <pc:sldLayoutMk cId="0" sldId="2147483674"/>
              <ac:grpSpMk id="450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10:46.589" v="29" actId="2711"/>
            <ac:picMkLst>
              <pc:docMk/>
              <pc:sldMasterMk cId="0" sldId="2147483648"/>
              <pc:sldLayoutMk cId="0" sldId="2147483674"/>
              <ac:picMk id="457" creationId="{00000000-0000-0000-0000-000000000000}"/>
            </ac:picMkLst>
          </pc:picChg>
          <pc:cxnChg chg="mod">
            <ac:chgData name="Sally Afra" userId="b6a2800d-e18e-412d-821b-e1ab595c092d" providerId="ADAL" clId="{7DA563E2-EE89-4FC1-9C00-30D2EECC87FC}" dt="2022-09-19T22:10:46.589" v="29" actId="2711"/>
            <ac:cxnSpMkLst>
              <pc:docMk/>
              <pc:sldMasterMk cId="0" sldId="2147483648"/>
              <pc:sldLayoutMk cId="0" sldId="2147483674"/>
              <ac:cxnSpMk id="438" creationId="{00000000-0000-0000-0000-000000000000}"/>
            </ac:cxnSpMkLst>
          </pc:cxnChg>
        </pc:sldLayoutChg>
        <pc:sldLayoutChg chg="modSp">
          <pc:chgData name="Sally Afra" userId="b6a2800d-e18e-412d-821b-e1ab595c092d" providerId="ADAL" clId="{7DA563E2-EE89-4FC1-9C00-30D2EECC87FC}" dt="2022-09-19T22:10:53.089" v="30" actId="2711"/>
          <pc:sldLayoutMkLst>
            <pc:docMk/>
            <pc:sldMasterMk cId="0" sldId="2147483648"/>
            <pc:sldLayoutMk cId="0" sldId="2147483675"/>
          </pc:sldLayoutMkLst>
          <pc:spChg chg="mod">
            <ac:chgData name="Sally Afra" userId="b6a2800d-e18e-412d-821b-e1ab595c092d" providerId="ADAL" clId="{7DA563E2-EE89-4FC1-9C00-30D2EECC87FC}" dt="2022-09-19T22:10:53.089" v="30" actId="2711"/>
            <ac:spMkLst>
              <pc:docMk/>
              <pc:sldMasterMk cId="0" sldId="2147483648"/>
              <pc:sldLayoutMk cId="0" sldId="2147483675"/>
              <ac:spMk id="45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53.089" v="30" actId="2711"/>
            <ac:spMkLst>
              <pc:docMk/>
              <pc:sldMasterMk cId="0" sldId="2147483648"/>
              <pc:sldLayoutMk cId="0" sldId="2147483675"/>
              <ac:spMk id="46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53.089" v="30" actId="2711"/>
            <ac:spMkLst>
              <pc:docMk/>
              <pc:sldMasterMk cId="0" sldId="2147483648"/>
              <pc:sldLayoutMk cId="0" sldId="2147483675"/>
              <ac:spMk id="46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53.089" v="30" actId="2711"/>
            <ac:spMkLst>
              <pc:docMk/>
              <pc:sldMasterMk cId="0" sldId="2147483648"/>
              <pc:sldLayoutMk cId="0" sldId="2147483675"/>
              <ac:spMk id="55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53.089" v="30" actId="2711"/>
            <ac:spMkLst>
              <pc:docMk/>
              <pc:sldMasterMk cId="0" sldId="2147483648"/>
              <pc:sldLayoutMk cId="0" sldId="2147483675"/>
              <ac:spMk id="55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53.089" v="30" actId="2711"/>
            <ac:spMkLst>
              <pc:docMk/>
              <pc:sldMasterMk cId="0" sldId="2147483648"/>
              <pc:sldLayoutMk cId="0" sldId="2147483675"/>
              <ac:spMk id="55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53.089" v="30" actId="2711"/>
            <ac:spMkLst>
              <pc:docMk/>
              <pc:sldMasterMk cId="0" sldId="2147483648"/>
              <pc:sldLayoutMk cId="0" sldId="2147483675"/>
              <ac:spMk id="55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53.089" v="30" actId="2711"/>
            <ac:spMkLst>
              <pc:docMk/>
              <pc:sldMasterMk cId="0" sldId="2147483648"/>
              <pc:sldLayoutMk cId="0" sldId="2147483675"/>
              <ac:spMk id="56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53.089" v="30" actId="2711"/>
            <ac:spMkLst>
              <pc:docMk/>
              <pc:sldMasterMk cId="0" sldId="2147483648"/>
              <pc:sldLayoutMk cId="0" sldId="2147483675"/>
              <ac:spMk id="56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53.089" v="30" actId="2711"/>
            <ac:spMkLst>
              <pc:docMk/>
              <pc:sldMasterMk cId="0" sldId="2147483648"/>
              <pc:sldLayoutMk cId="0" sldId="2147483675"/>
              <ac:spMk id="56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53.089" v="30" actId="2711"/>
            <ac:spMkLst>
              <pc:docMk/>
              <pc:sldMasterMk cId="0" sldId="2147483648"/>
              <pc:sldLayoutMk cId="0" sldId="2147483675"/>
              <ac:spMk id="56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53.089" v="30" actId="2711"/>
            <ac:spMkLst>
              <pc:docMk/>
              <pc:sldMasterMk cId="0" sldId="2147483648"/>
              <pc:sldLayoutMk cId="0" sldId="2147483675"/>
              <ac:spMk id="56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0:53.089" v="30" actId="2711"/>
            <ac:spMkLst>
              <pc:docMk/>
              <pc:sldMasterMk cId="0" sldId="2147483648"/>
              <pc:sldLayoutMk cId="0" sldId="2147483675"/>
              <ac:spMk id="565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0:53.089" v="30" actId="2711"/>
            <ac:grpSpMkLst>
              <pc:docMk/>
              <pc:sldMasterMk cId="0" sldId="2147483648"/>
              <pc:sldLayoutMk cId="0" sldId="2147483675"/>
              <ac:grpSpMk id="461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0:53.089" v="30" actId="2711"/>
            <ac:grpSpMkLst>
              <pc:docMk/>
              <pc:sldMasterMk cId="0" sldId="2147483648"/>
              <pc:sldLayoutMk cId="0" sldId="2147483675"/>
              <ac:grpSpMk id="467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0:53.089" v="30" actId="2711"/>
            <ac:grpSpMkLst>
              <pc:docMk/>
              <pc:sldMasterMk cId="0" sldId="2147483648"/>
              <pc:sldLayoutMk cId="0" sldId="2147483675"/>
              <ac:grpSpMk id="552" creationId="{00000000-0000-0000-0000-000000000000}"/>
            </ac:grpSpMkLst>
          </pc:grpChg>
          <pc:cxnChg chg="mod">
            <ac:chgData name="Sally Afra" userId="b6a2800d-e18e-412d-821b-e1ab595c092d" providerId="ADAL" clId="{7DA563E2-EE89-4FC1-9C00-30D2EECC87FC}" dt="2022-09-19T22:10:53.089" v="30" actId="2711"/>
            <ac:cxnSpMkLst>
              <pc:docMk/>
              <pc:sldMasterMk cId="0" sldId="2147483648"/>
              <pc:sldLayoutMk cId="0" sldId="2147483675"/>
              <ac:cxnSpMk id="464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10:53.089" v="30" actId="2711"/>
            <ac:cxnSpMkLst>
              <pc:docMk/>
              <pc:sldMasterMk cId="0" sldId="2147483648"/>
              <pc:sldLayoutMk cId="0" sldId="2147483675"/>
              <ac:cxnSpMk id="466" creationId="{00000000-0000-0000-0000-000000000000}"/>
            </ac:cxnSpMkLst>
          </pc:cxnChg>
        </pc:sldLayoutChg>
        <pc:sldLayoutChg chg="modSp">
          <pc:chgData name="Sally Afra" userId="b6a2800d-e18e-412d-821b-e1ab595c092d" providerId="ADAL" clId="{7DA563E2-EE89-4FC1-9C00-30D2EECC87FC}" dt="2022-09-19T22:11:12.722" v="31" actId="2711"/>
          <pc:sldLayoutMkLst>
            <pc:docMk/>
            <pc:sldMasterMk cId="0" sldId="2147483648"/>
            <pc:sldLayoutMk cId="0" sldId="2147483676"/>
          </pc:sldLayoutMkLst>
          <pc:spChg chg="mod">
            <ac:chgData name="Sally Afra" userId="b6a2800d-e18e-412d-821b-e1ab595c092d" providerId="ADAL" clId="{7DA563E2-EE89-4FC1-9C00-30D2EECC87FC}" dt="2022-09-19T22:11:12.722" v="31" actId="2711"/>
            <ac:spMkLst>
              <pc:docMk/>
              <pc:sldMasterMk cId="0" sldId="2147483648"/>
              <pc:sldLayoutMk cId="0" sldId="2147483676"/>
              <ac:spMk id="56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12.722" v="31" actId="2711"/>
            <ac:spMkLst>
              <pc:docMk/>
              <pc:sldMasterMk cId="0" sldId="2147483648"/>
              <pc:sldLayoutMk cId="0" sldId="2147483676"/>
              <ac:spMk id="56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12.722" v="31" actId="2711"/>
            <ac:spMkLst>
              <pc:docMk/>
              <pc:sldMasterMk cId="0" sldId="2147483648"/>
              <pc:sldLayoutMk cId="0" sldId="2147483676"/>
              <ac:spMk id="56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12.722" v="31" actId="2711"/>
            <ac:spMkLst>
              <pc:docMk/>
              <pc:sldMasterMk cId="0" sldId="2147483648"/>
              <pc:sldLayoutMk cId="0" sldId="2147483676"/>
              <ac:spMk id="57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12.722" v="31" actId="2711"/>
            <ac:spMkLst>
              <pc:docMk/>
              <pc:sldMasterMk cId="0" sldId="2147483648"/>
              <pc:sldLayoutMk cId="0" sldId="2147483676"/>
              <ac:spMk id="59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12.722" v="31" actId="2711"/>
            <ac:spMkLst>
              <pc:docMk/>
              <pc:sldMasterMk cId="0" sldId="2147483648"/>
              <pc:sldLayoutMk cId="0" sldId="2147483676"/>
              <ac:spMk id="59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12.722" v="31" actId="2711"/>
            <ac:spMkLst>
              <pc:docMk/>
              <pc:sldMasterMk cId="0" sldId="2147483648"/>
              <pc:sldLayoutMk cId="0" sldId="2147483676"/>
              <ac:spMk id="59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12.722" v="31" actId="2711"/>
            <ac:spMkLst>
              <pc:docMk/>
              <pc:sldMasterMk cId="0" sldId="2147483648"/>
              <pc:sldLayoutMk cId="0" sldId="2147483676"/>
              <ac:spMk id="594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1:12.722" v="31" actId="2711"/>
            <ac:grpSpMkLst>
              <pc:docMk/>
              <pc:sldMasterMk cId="0" sldId="2147483648"/>
              <pc:sldLayoutMk cId="0" sldId="2147483676"/>
              <ac:grpSpMk id="571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1:12.722" v="31" actId="2711"/>
            <ac:grpSpMkLst>
              <pc:docMk/>
              <pc:sldMasterMk cId="0" sldId="2147483648"/>
              <pc:sldLayoutMk cId="0" sldId="2147483676"/>
              <ac:grpSpMk id="585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1:12.722" v="31" actId="2711"/>
            <ac:grpSpMkLst>
              <pc:docMk/>
              <pc:sldMasterMk cId="0" sldId="2147483648"/>
              <pc:sldLayoutMk cId="0" sldId="2147483676"/>
              <ac:grpSpMk id="588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1:12.722" v="31" actId="2711"/>
            <ac:grpSpMkLst>
              <pc:docMk/>
              <pc:sldMasterMk cId="0" sldId="2147483648"/>
              <pc:sldLayoutMk cId="0" sldId="2147483676"/>
              <ac:grpSpMk id="595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1:12.722" v="31" actId="2711"/>
            <ac:grpSpMkLst>
              <pc:docMk/>
              <pc:sldMasterMk cId="0" sldId="2147483648"/>
              <pc:sldLayoutMk cId="0" sldId="2147483676"/>
              <ac:grpSpMk id="601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1:12.722" v="31" actId="2711"/>
            <ac:grpSpMkLst>
              <pc:docMk/>
              <pc:sldMasterMk cId="0" sldId="2147483648"/>
              <pc:sldLayoutMk cId="0" sldId="2147483676"/>
              <ac:grpSpMk id="607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11:20.280" v="32" actId="2711"/>
          <pc:sldLayoutMkLst>
            <pc:docMk/>
            <pc:sldMasterMk cId="0" sldId="2147483648"/>
            <pc:sldLayoutMk cId="0" sldId="2147483677"/>
          </pc:sldLayoutMkLst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1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1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1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1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1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1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1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7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7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7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7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7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7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0.280" v="32" actId="2711"/>
            <ac:spMkLst>
              <pc:docMk/>
              <pc:sldMasterMk cId="0" sldId="2147483648"/>
              <pc:sldLayoutMk cId="0" sldId="2147483677"/>
              <ac:spMk id="679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1:20.280" v="32" actId="2711"/>
            <ac:grpSpMkLst>
              <pc:docMk/>
              <pc:sldMasterMk cId="0" sldId="2147483648"/>
              <pc:sldLayoutMk cId="0" sldId="2147483677"/>
              <ac:grpSpMk id="619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1:20.280" v="32" actId="2711"/>
            <ac:grpSpMkLst>
              <pc:docMk/>
              <pc:sldMasterMk cId="0" sldId="2147483648"/>
              <pc:sldLayoutMk cId="0" sldId="2147483677"/>
              <ac:grpSpMk id="669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1:20.280" v="32" actId="2711"/>
            <ac:grpSpMkLst>
              <pc:docMk/>
              <pc:sldMasterMk cId="0" sldId="2147483648"/>
              <pc:sldLayoutMk cId="0" sldId="2147483677"/>
              <ac:grpSpMk id="680" creationId="{00000000-0000-0000-0000-000000000000}"/>
            </ac:grpSpMkLst>
          </pc:grpChg>
          <pc:cxnChg chg="mod">
            <ac:chgData name="Sally Afra" userId="b6a2800d-e18e-412d-821b-e1ab595c092d" providerId="ADAL" clId="{7DA563E2-EE89-4FC1-9C00-30D2EECC87FC}" dt="2022-09-19T22:11:20.280" v="32" actId="2711"/>
            <ac:cxnSpMkLst>
              <pc:docMk/>
              <pc:sldMasterMk cId="0" sldId="2147483648"/>
              <pc:sldLayoutMk cId="0" sldId="2147483677"/>
              <ac:cxnSpMk id="673" creationId="{00000000-0000-0000-0000-000000000000}"/>
            </ac:cxnSpMkLst>
          </pc:cxnChg>
        </pc:sldLayoutChg>
        <pc:sldLayoutChg chg="modSp">
          <pc:chgData name="Sally Afra" userId="b6a2800d-e18e-412d-821b-e1ab595c092d" providerId="ADAL" clId="{7DA563E2-EE89-4FC1-9C00-30D2EECC87FC}" dt="2022-09-19T22:11:25.440" v="33" actId="2711"/>
          <pc:sldLayoutMkLst>
            <pc:docMk/>
            <pc:sldMasterMk cId="0" sldId="2147483648"/>
            <pc:sldLayoutMk cId="0" sldId="2147483678"/>
          </pc:sldLayoutMkLst>
          <pc:spChg chg="mod">
            <ac:chgData name="Sally Afra" userId="b6a2800d-e18e-412d-821b-e1ab595c092d" providerId="ADAL" clId="{7DA563E2-EE89-4FC1-9C00-30D2EECC87FC}" dt="2022-09-19T22:11:25.440" v="33" actId="2711"/>
            <ac:spMkLst>
              <pc:docMk/>
              <pc:sldMasterMk cId="0" sldId="2147483648"/>
              <pc:sldLayoutMk cId="0" sldId="2147483678"/>
              <ac:spMk id="68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5.440" v="33" actId="2711"/>
            <ac:spMkLst>
              <pc:docMk/>
              <pc:sldMasterMk cId="0" sldId="2147483648"/>
              <pc:sldLayoutMk cId="0" sldId="2147483678"/>
              <ac:spMk id="68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5.440" v="33" actId="2711"/>
            <ac:spMkLst>
              <pc:docMk/>
              <pc:sldMasterMk cId="0" sldId="2147483648"/>
              <pc:sldLayoutMk cId="0" sldId="2147483678"/>
              <ac:spMk id="68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5.440" v="33" actId="2711"/>
            <ac:spMkLst>
              <pc:docMk/>
              <pc:sldMasterMk cId="0" sldId="2147483648"/>
              <pc:sldLayoutMk cId="0" sldId="2147483678"/>
              <ac:spMk id="68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5.440" v="33" actId="2711"/>
            <ac:spMkLst>
              <pc:docMk/>
              <pc:sldMasterMk cId="0" sldId="2147483648"/>
              <pc:sldLayoutMk cId="0" sldId="2147483678"/>
              <ac:spMk id="71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25.440" v="33" actId="2711"/>
            <ac:spMkLst>
              <pc:docMk/>
              <pc:sldMasterMk cId="0" sldId="2147483648"/>
              <pc:sldLayoutMk cId="0" sldId="2147483678"/>
              <ac:spMk id="711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1:25.440" v="33" actId="2711"/>
            <ac:grpSpMkLst>
              <pc:docMk/>
              <pc:sldMasterMk cId="0" sldId="2147483648"/>
              <pc:sldLayoutMk cId="0" sldId="2147483678"/>
              <ac:grpSpMk id="689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1:25.440" v="33" actId="2711"/>
            <ac:grpSpMkLst>
              <pc:docMk/>
              <pc:sldMasterMk cId="0" sldId="2147483648"/>
              <pc:sldLayoutMk cId="0" sldId="2147483678"/>
              <ac:grpSpMk id="712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11:31.877" v="34" actId="2711"/>
          <pc:sldLayoutMkLst>
            <pc:docMk/>
            <pc:sldMasterMk cId="0" sldId="2147483648"/>
            <pc:sldLayoutMk cId="0" sldId="2147483679"/>
          </pc:sldLayoutMkLst>
          <pc:spChg chg="mod">
            <ac:chgData name="Sally Afra" userId="b6a2800d-e18e-412d-821b-e1ab595c092d" providerId="ADAL" clId="{7DA563E2-EE89-4FC1-9C00-30D2EECC87FC}" dt="2022-09-19T22:11:31.877" v="34" actId="2711"/>
            <ac:spMkLst>
              <pc:docMk/>
              <pc:sldMasterMk cId="0" sldId="2147483648"/>
              <pc:sldLayoutMk cId="0" sldId="2147483679"/>
              <ac:spMk id="71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31.877" v="34" actId="2711"/>
            <ac:spMkLst>
              <pc:docMk/>
              <pc:sldMasterMk cId="0" sldId="2147483648"/>
              <pc:sldLayoutMk cId="0" sldId="2147483679"/>
              <ac:spMk id="71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31.877" v="34" actId="2711"/>
            <ac:spMkLst>
              <pc:docMk/>
              <pc:sldMasterMk cId="0" sldId="2147483648"/>
              <pc:sldLayoutMk cId="0" sldId="2147483679"/>
              <ac:spMk id="71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31.877" v="34" actId="2711"/>
            <ac:spMkLst>
              <pc:docMk/>
              <pc:sldMasterMk cId="0" sldId="2147483648"/>
              <pc:sldLayoutMk cId="0" sldId="2147483679"/>
              <ac:spMk id="72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31.877" v="34" actId="2711"/>
            <ac:spMkLst>
              <pc:docMk/>
              <pc:sldMasterMk cId="0" sldId="2147483648"/>
              <pc:sldLayoutMk cId="0" sldId="2147483679"/>
              <ac:spMk id="72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31.877" v="34" actId="2711"/>
            <ac:spMkLst>
              <pc:docMk/>
              <pc:sldMasterMk cId="0" sldId="2147483648"/>
              <pc:sldLayoutMk cId="0" sldId="2147483679"/>
              <ac:spMk id="722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1:31.877" v="34" actId="2711"/>
            <ac:grpSpMkLst>
              <pc:docMk/>
              <pc:sldMasterMk cId="0" sldId="2147483648"/>
              <pc:sldLayoutMk cId="0" sldId="2147483679"/>
              <ac:grpSpMk id="723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11:52.547" v="35" actId="2711"/>
          <pc:sldLayoutMkLst>
            <pc:docMk/>
            <pc:sldMasterMk cId="0" sldId="2147483648"/>
            <pc:sldLayoutMk cId="0" sldId="2147483680"/>
          </pc:sldLayoutMkLst>
          <pc:spChg chg="mod">
            <ac:chgData name="Sally Afra" userId="b6a2800d-e18e-412d-821b-e1ab595c092d" providerId="ADAL" clId="{7DA563E2-EE89-4FC1-9C00-30D2EECC87FC}" dt="2022-09-19T22:11:52.547" v="35" actId="2711"/>
            <ac:spMkLst>
              <pc:docMk/>
              <pc:sldMasterMk cId="0" sldId="2147483648"/>
              <pc:sldLayoutMk cId="0" sldId="2147483680"/>
              <ac:spMk id="72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52.547" v="35" actId="2711"/>
            <ac:spMkLst>
              <pc:docMk/>
              <pc:sldMasterMk cId="0" sldId="2147483648"/>
              <pc:sldLayoutMk cId="0" sldId="2147483680"/>
              <ac:spMk id="72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52.547" v="35" actId="2711"/>
            <ac:spMkLst>
              <pc:docMk/>
              <pc:sldMasterMk cId="0" sldId="2147483648"/>
              <pc:sldLayoutMk cId="0" sldId="2147483680"/>
              <ac:spMk id="73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52.547" v="35" actId="2711"/>
            <ac:spMkLst>
              <pc:docMk/>
              <pc:sldMasterMk cId="0" sldId="2147483648"/>
              <pc:sldLayoutMk cId="0" sldId="2147483680"/>
              <ac:spMk id="73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52.547" v="35" actId="2711"/>
            <ac:spMkLst>
              <pc:docMk/>
              <pc:sldMasterMk cId="0" sldId="2147483648"/>
              <pc:sldLayoutMk cId="0" sldId="2147483680"/>
              <ac:spMk id="73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52.547" v="35" actId="2711"/>
            <ac:spMkLst>
              <pc:docMk/>
              <pc:sldMasterMk cId="0" sldId="2147483648"/>
              <pc:sldLayoutMk cId="0" sldId="2147483680"/>
              <ac:spMk id="73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1:52.547" v="35" actId="2711"/>
            <ac:spMkLst>
              <pc:docMk/>
              <pc:sldMasterMk cId="0" sldId="2147483648"/>
              <pc:sldLayoutMk cId="0" sldId="2147483680"/>
              <ac:spMk id="734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1:52.547" v="35" actId="2711"/>
            <ac:grpSpMkLst>
              <pc:docMk/>
              <pc:sldMasterMk cId="0" sldId="2147483648"/>
              <pc:sldLayoutMk cId="0" sldId="2147483680"/>
              <ac:grpSpMk id="735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12:00.221" v="36" actId="2711"/>
          <pc:sldLayoutMkLst>
            <pc:docMk/>
            <pc:sldMasterMk cId="0" sldId="2147483648"/>
            <pc:sldLayoutMk cId="0" sldId="2147483681"/>
          </pc:sldLayoutMkLst>
          <pc:spChg chg="mod">
            <ac:chgData name="Sally Afra" userId="b6a2800d-e18e-412d-821b-e1ab595c092d" providerId="ADAL" clId="{7DA563E2-EE89-4FC1-9C00-30D2EECC87FC}" dt="2022-09-19T22:12:00.221" v="36" actId="2711"/>
            <ac:spMkLst>
              <pc:docMk/>
              <pc:sldMasterMk cId="0" sldId="2147483648"/>
              <pc:sldLayoutMk cId="0" sldId="2147483681"/>
              <ac:spMk id="74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0.221" v="36" actId="2711"/>
            <ac:spMkLst>
              <pc:docMk/>
              <pc:sldMasterMk cId="0" sldId="2147483648"/>
              <pc:sldLayoutMk cId="0" sldId="2147483681"/>
              <ac:spMk id="74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0.221" v="36" actId="2711"/>
            <ac:spMkLst>
              <pc:docMk/>
              <pc:sldMasterMk cId="0" sldId="2147483648"/>
              <pc:sldLayoutMk cId="0" sldId="2147483681"/>
              <ac:spMk id="74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0.221" v="36" actId="2711"/>
            <ac:spMkLst>
              <pc:docMk/>
              <pc:sldMasterMk cId="0" sldId="2147483648"/>
              <pc:sldLayoutMk cId="0" sldId="2147483681"/>
              <ac:spMk id="74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0.221" v="36" actId="2711"/>
            <ac:spMkLst>
              <pc:docMk/>
              <pc:sldMasterMk cId="0" sldId="2147483648"/>
              <pc:sldLayoutMk cId="0" sldId="2147483681"/>
              <ac:spMk id="74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0.221" v="36" actId="2711"/>
            <ac:spMkLst>
              <pc:docMk/>
              <pc:sldMasterMk cId="0" sldId="2147483648"/>
              <pc:sldLayoutMk cId="0" sldId="2147483681"/>
              <ac:spMk id="74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0.221" v="36" actId="2711"/>
            <ac:spMkLst>
              <pc:docMk/>
              <pc:sldMasterMk cId="0" sldId="2147483648"/>
              <pc:sldLayoutMk cId="0" sldId="2147483681"/>
              <ac:spMk id="746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2:00.221" v="36" actId="2711"/>
            <ac:grpSpMkLst>
              <pc:docMk/>
              <pc:sldMasterMk cId="0" sldId="2147483648"/>
              <pc:sldLayoutMk cId="0" sldId="2147483681"/>
              <ac:grpSpMk id="747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12:06.033" v="37" actId="2711"/>
          <pc:sldLayoutMkLst>
            <pc:docMk/>
            <pc:sldMasterMk cId="0" sldId="2147483648"/>
            <pc:sldLayoutMk cId="0" sldId="2147483682"/>
          </pc:sldLayoutMkLst>
          <pc:spChg chg="mod">
            <ac:chgData name="Sally Afra" userId="b6a2800d-e18e-412d-821b-e1ab595c092d" providerId="ADAL" clId="{7DA563E2-EE89-4FC1-9C00-30D2EECC87FC}" dt="2022-09-19T22:12:06.033" v="37" actId="2711"/>
            <ac:spMkLst>
              <pc:docMk/>
              <pc:sldMasterMk cId="0" sldId="2147483648"/>
              <pc:sldLayoutMk cId="0" sldId="2147483682"/>
              <ac:spMk id="75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6.033" v="37" actId="2711"/>
            <ac:spMkLst>
              <pc:docMk/>
              <pc:sldMasterMk cId="0" sldId="2147483648"/>
              <pc:sldLayoutMk cId="0" sldId="2147483682"/>
              <ac:spMk id="75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6.033" v="37" actId="2711"/>
            <ac:spMkLst>
              <pc:docMk/>
              <pc:sldMasterMk cId="0" sldId="2147483648"/>
              <pc:sldLayoutMk cId="0" sldId="2147483682"/>
              <ac:spMk id="75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6.033" v="37" actId="2711"/>
            <ac:spMkLst>
              <pc:docMk/>
              <pc:sldMasterMk cId="0" sldId="2147483648"/>
              <pc:sldLayoutMk cId="0" sldId="2147483682"/>
              <ac:spMk id="75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6.033" v="37" actId="2711"/>
            <ac:spMkLst>
              <pc:docMk/>
              <pc:sldMasterMk cId="0" sldId="2147483648"/>
              <pc:sldLayoutMk cId="0" sldId="2147483682"/>
              <ac:spMk id="75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6.033" v="37" actId="2711"/>
            <ac:spMkLst>
              <pc:docMk/>
              <pc:sldMasterMk cId="0" sldId="2147483648"/>
              <pc:sldLayoutMk cId="0" sldId="2147483682"/>
              <ac:spMk id="75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6.033" v="37" actId="2711"/>
            <ac:spMkLst>
              <pc:docMk/>
              <pc:sldMasterMk cId="0" sldId="2147483648"/>
              <pc:sldLayoutMk cId="0" sldId="2147483682"/>
              <ac:spMk id="75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6.033" v="37" actId="2711"/>
            <ac:spMkLst>
              <pc:docMk/>
              <pc:sldMasterMk cId="0" sldId="2147483648"/>
              <pc:sldLayoutMk cId="0" sldId="2147483682"/>
              <ac:spMk id="75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6.033" v="37" actId="2711"/>
            <ac:spMkLst>
              <pc:docMk/>
              <pc:sldMasterMk cId="0" sldId="2147483648"/>
              <pc:sldLayoutMk cId="0" sldId="2147483682"/>
              <ac:spMk id="76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6.033" v="37" actId="2711"/>
            <ac:spMkLst>
              <pc:docMk/>
              <pc:sldMasterMk cId="0" sldId="2147483648"/>
              <pc:sldLayoutMk cId="0" sldId="2147483682"/>
              <ac:spMk id="76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6.033" v="37" actId="2711"/>
            <ac:spMkLst>
              <pc:docMk/>
              <pc:sldMasterMk cId="0" sldId="2147483648"/>
              <pc:sldLayoutMk cId="0" sldId="2147483682"/>
              <ac:spMk id="76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6.033" v="37" actId="2711"/>
            <ac:spMkLst>
              <pc:docMk/>
              <pc:sldMasterMk cId="0" sldId="2147483648"/>
              <pc:sldLayoutMk cId="0" sldId="2147483682"/>
              <ac:spMk id="76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06.033" v="37" actId="2711"/>
            <ac:spMkLst>
              <pc:docMk/>
              <pc:sldMasterMk cId="0" sldId="2147483648"/>
              <pc:sldLayoutMk cId="0" sldId="2147483682"/>
              <ac:spMk id="764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2:06.033" v="37" actId="2711"/>
            <ac:grpSpMkLst>
              <pc:docMk/>
              <pc:sldMasterMk cId="0" sldId="2147483648"/>
              <pc:sldLayoutMk cId="0" sldId="2147483682"/>
              <ac:grpSpMk id="768" creationId="{00000000-0000-0000-0000-000000000000}"/>
            </ac:grpSpMkLst>
          </pc:grpChg>
          <pc:cxnChg chg="mod">
            <ac:chgData name="Sally Afra" userId="b6a2800d-e18e-412d-821b-e1ab595c092d" providerId="ADAL" clId="{7DA563E2-EE89-4FC1-9C00-30D2EECC87FC}" dt="2022-09-19T22:12:06.033" v="37" actId="2711"/>
            <ac:cxnSpMkLst>
              <pc:docMk/>
              <pc:sldMasterMk cId="0" sldId="2147483648"/>
              <pc:sldLayoutMk cId="0" sldId="2147483682"/>
              <ac:cxnSpMk id="765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12:06.033" v="37" actId="2711"/>
            <ac:cxnSpMkLst>
              <pc:docMk/>
              <pc:sldMasterMk cId="0" sldId="2147483648"/>
              <pc:sldLayoutMk cId="0" sldId="2147483682"/>
              <ac:cxnSpMk id="766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12:06.033" v="37" actId="2711"/>
            <ac:cxnSpMkLst>
              <pc:docMk/>
              <pc:sldMasterMk cId="0" sldId="2147483648"/>
              <pc:sldLayoutMk cId="0" sldId="2147483682"/>
              <ac:cxnSpMk id="767" creationId="{00000000-0000-0000-0000-000000000000}"/>
            </ac:cxnSpMkLst>
          </pc:cxnChg>
        </pc:sldLayoutChg>
        <pc:sldLayoutChg chg="modSp">
          <pc:chgData name="Sally Afra" userId="b6a2800d-e18e-412d-821b-e1ab595c092d" providerId="ADAL" clId="{7DA563E2-EE89-4FC1-9C00-30D2EECC87FC}" dt="2022-09-19T22:12:11.870" v="38" actId="2711"/>
          <pc:sldLayoutMkLst>
            <pc:docMk/>
            <pc:sldMasterMk cId="0" sldId="2147483648"/>
            <pc:sldLayoutMk cId="0" sldId="2147483683"/>
          </pc:sldLayoutMkLst>
          <pc:spChg chg="mod">
            <ac:chgData name="Sally Afra" userId="b6a2800d-e18e-412d-821b-e1ab595c092d" providerId="ADAL" clId="{7DA563E2-EE89-4FC1-9C00-30D2EECC87FC}" dt="2022-09-19T22:12:11.870" v="38" actId="2711"/>
            <ac:spMkLst>
              <pc:docMk/>
              <pc:sldMasterMk cId="0" sldId="2147483648"/>
              <pc:sldLayoutMk cId="0" sldId="2147483683"/>
              <ac:spMk id="77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11.870" v="38" actId="2711"/>
            <ac:spMkLst>
              <pc:docMk/>
              <pc:sldMasterMk cId="0" sldId="2147483648"/>
              <pc:sldLayoutMk cId="0" sldId="2147483683"/>
              <ac:spMk id="77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11.870" v="38" actId="2711"/>
            <ac:spMkLst>
              <pc:docMk/>
              <pc:sldMasterMk cId="0" sldId="2147483648"/>
              <pc:sldLayoutMk cId="0" sldId="2147483683"/>
              <ac:spMk id="78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11.870" v="38" actId="2711"/>
            <ac:spMkLst>
              <pc:docMk/>
              <pc:sldMasterMk cId="0" sldId="2147483648"/>
              <pc:sldLayoutMk cId="0" sldId="2147483683"/>
              <ac:spMk id="781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2:11.870" v="38" actId="2711"/>
            <ac:grpSpMkLst>
              <pc:docMk/>
              <pc:sldMasterMk cId="0" sldId="2147483648"/>
              <pc:sldLayoutMk cId="0" sldId="2147483683"/>
              <ac:grpSpMk id="774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2:11.870" v="38" actId="2711"/>
            <ac:grpSpMkLst>
              <pc:docMk/>
              <pc:sldMasterMk cId="0" sldId="2147483648"/>
              <pc:sldLayoutMk cId="0" sldId="2147483683"/>
              <ac:grpSpMk id="782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12:19.848" v="39" actId="2711"/>
          <pc:sldLayoutMkLst>
            <pc:docMk/>
            <pc:sldMasterMk cId="0" sldId="2147483648"/>
            <pc:sldLayoutMk cId="0" sldId="2147483684"/>
          </pc:sldLayoutMkLst>
          <pc:spChg chg="mod">
            <ac:chgData name="Sally Afra" userId="b6a2800d-e18e-412d-821b-e1ab595c092d" providerId="ADAL" clId="{7DA563E2-EE89-4FC1-9C00-30D2EECC87FC}" dt="2022-09-19T22:12:19.848" v="39" actId="2711"/>
            <ac:spMkLst>
              <pc:docMk/>
              <pc:sldMasterMk cId="0" sldId="2147483648"/>
              <pc:sldLayoutMk cId="0" sldId="2147483684"/>
              <ac:spMk id="78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19.848" v="39" actId="2711"/>
            <ac:spMkLst>
              <pc:docMk/>
              <pc:sldMasterMk cId="0" sldId="2147483648"/>
              <pc:sldLayoutMk cId="0" sldId="2147483684"/>
              <ac:spMk id="78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19.848" v="39" actId="2711"/>
            <ac:spMkLst>
              <pc:docMk/>
              <pc:sldMasterMk cId="0" sldId="2147483648"/>
              <pc:sldLayoutMk cId="0" sldId="2147483684"/>
              <ac:spMk id="79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19.848" v="39" actId="2711"/>
            <ac:spMkLst>
              <pc:docMk/>
              <pc:sldMasterMk cId="0" sldId="2147483648"/>
              <pc:sldLayoutMk cId="0" sldId="2147483684"/>
              <ac:spMk id="795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2:19.848" v="39" actId="2711"/>
            <ac:grpSpMkLst>
              <pc:docMk/>
              <pc:sldMasterMk cId="0" sldId="2147483648"/>
              <pc:sldLayoutMk cId="0" sldId="2147483684"/>
              <ac:grpSpMk id="789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2:19.848" v="39" actId="2711"/>
            <ac:grpSpMkLst>
              <pc:docMk/>
              <pc:sldMasterMk cId="0" sldId="2147483648"/>
              <pc:sldLayoutMk cId="0" sldId="2147483684"/>
              <ac:grpSpMk id="796" creationId="{00000000-0000-0000-0000-000000000000}"/>
            </ac:grpSpMkLst>
          </pc:grpChg>
        </pc:sldLayoutChg>
        <pc:sldLayoutChg chg="modSp mod">
          <pc:chgData name="Sally Afra" userId="b6a2800d-e18e-412d-821b-e1ab595c092d" providerId="ADAL" clId="{7DA563E2-EE89-4FC1-9C00-30D2EECC87FC}" dt="2022-09-19T22:12:39.457" v="40" actId="2711"/>
          <pc:sldLayoutMkLst>
            <pc:docMk/>
            <pc:sldMasterMk cId="0" sldId="2147483648"/>
            <pc:sldLayoutMk cId="0" sldId="2147483685"/>
          </pc:sldLayoutMkLst>
          <pc:spChg chg="mod">
            <ac:chgData name="Sally Afra" userId="b6a2800d-e18e-412d-821b-e1ab595c092d" providerId="ADAL" clId="{7DA563E2-EE89-4FC1-9C00-30D2EECC87FC}" dt="2022-09-19T22:12:39.457" v="40" actId="2711"/>
            <ac:spMkLst>
              <pc:docMk/>
              <pc:sldMasterMk cId="0" sldId="2147483648"/>
              <pc:sldLayoutMk cId="0" sldId="2147483685"/>
              <ac:spMk id="80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39.457" v="40" actId="2711"/>
            <ac:spMkLst>
              <pc:docMk/>
              <pc:sldMasterMk cId="0" sldId="2147483648"/>
              <pc:sldLayoutMk cId="0" sldId="2147483685"/>
              <ac:spMk id="80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39.457" v="40" actId="2711"/>
            <ac:spMkLst>
              <pc:docMk/>
              <pc:sldMasterMk cId="0" sldId="2147483648"/>
              <pc:sldLayoutMk cId="0" sldId="2147483685"/>
              <ac:spMk id="80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39.457" v="40" actId="2711"/>
            <ac:spMkLst>
              <pc:docMk/>
              <pc:sldMasterMk cId="0" sldId="2147483648"/>
              <pc:sldLayoutMk cId="0" sldId="2147483685"/>
              <ac:spMk id="80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39.457" v="40" actId="2711"/>
            <ac:spMkLst>
              <pc:docMk/>
              <pc:sldMasterMk cId="0" sldId="2147483648"/>
              <pc:sldLayoutMk cId="0" sldId="2147483685"/>
              <ac:spMk id="80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39.457" v="40" actId="2711"/>
            <ac:spMkLst>
              <pc:docMk/>
              <pc:sldMasterMk cId="0" sldId="2147483648"/>
              <pc:sldLayoutMk cId="0" sldId="2147483685"/>
              <ac:spMk id="80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39.457" v="40" actId="2711"/>
            <ac:spMkLst>
              <pc:docMk/>
              <pc:sldMasterMk cId="0" sldId="2147483648"/>
              <pc:sldLayoutMk cId="0" sldId="2147483685"/>
              <ac:spMk id="80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39.457" v="40" actId="2711"/>
            <ac:spMkLst>
              <pc:docMk/>
              <pc:sldMasterMk cId="0" sldId="2147483648"/>
              <pc:sldLayoutMk cId="0" sldId="2147483685"/>
              <ac:spMk id="81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39.457" v="40" actId="2711"/>
            <ac:spMkLst>
              <pc:docMk/>
              <pc:sldMasterMk cId="0" sldId="2147483648"/>
              <pc:sldLayoutMk cId="0" sldId="2147483685"/>
              <ac:spMk id="81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39.457" v="40" actId="2711"/>
            <ac:spMkLst>
              <pc:docMk/>
              <pc:sldMasterMk cId="0" sldId="2147483648"/>
              <pc:sldLayoutMk cId="0" sldId="2147483685"/>
              <ac:spMk id="81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39.457" v="40" actId="2711"/>
            <ac:spMkLst>
              <pc:docMk/>
              <pc:sldMasterMk cId="0" sldId="2147483648"/>
              <pc:sldLayoutMk cId="0" sldId="2147483685"/>
              <ac:spMk id="814" creationId="{00000000-0000-0000-0000-000000000000}"/>
            </ac:spMkLst>
          </pc:spChg>
        </pc:sldLayoutChg>
        <pc:sldLayoutChg chg="modSp">
          <pc:chgData name="Sally Afra" userId="b6a2800d-e18e-412d-821b-e1ab595c092d" providerId="ADAL" clId="{7DA563E2-EE89-4FC1-9C00-30D2EECC87FC}" dt="2022-09-19T22:12:49.310" v="41" actId="2711"/>
          <pc:sldLayoutMkLst>
            <pc:docMk/>
            <pc:sldMasterMk cId="0" sldId="2147483648"/>
            <pc:sldLayoutMk cId="0" sldId="2147483686"/>
          </pc:sldLayoutMkLst>
          <pc:spChg chg="mod">
            <ac:chgData name="Sally Afra" userId="b6a2800d-e18e-412d-821b-e1ab595c092d" providerId="ADAL" clId="{7DA563E2-EE89-4FC1-9C00-30D2EECC87FC}" dt="2022-09-19T22:12:49.310" v="41" actId="2711"/>
            <ac:spMkLst>
              <pc:docMk/>
              <pc:sldMasterMk cId="0" sldId="2147483648"/>
              <pc:sldLayoutMk cId="0" sldId="2147483686"/>
              <ac:spMk id="81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49.310" v="41" actId="2711"/>
            <ac:spMkLst>
              <pc:docMk/>
              <pc:sldMasterMk cId="0" sldId="2147483648"/>
              <pc:sldLayoutMk cId="0" sldId="2147483686"/>
              <ac:spMk id="81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49.310" v="41" actId="2711"/>
            <ac:spMkLst>
              <pc:docMk/>
              <pc:sldMasterMk cId="0" sldId="2147483648"/>
              <pc:sldLayoutMk cId="0" sldId="2147483686"/>
              <ac:spMk id="81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49.310" v="41" actId="2711"/>
            <ac:spMkLst>
              <pc:docMk/>
              <pc:sldMasterMk cId="0" sldId="2147483648"/>
              <pc:sldLayoutMk cId="0" sldId="2147483686"/>
              <ac:spMk id="81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49.310" v="41" actId="2711"/>
            <ac:spMkLst>
              <pc:docMk/>
              <pc:sldMasterMk cId="0" sldId="2147483648"/>
              <pc:sldLayoutMk cId="0" sldId="2147483686"/>
              <ac:spMk id="82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49.310" v="41" actId="2711"/>
            <ac:spMkLst>
              <pc:docMk/>
              <pc:sldMasterMk cId="0" sldId="2147483648"/>
              <pc:sldLayoutMk cId="0" sldId="2147483686"/>
              <ac:spMk id="82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49.310" v="41" actId="2711"/>
            <ac:spMkLst>
              <pc:docMk/>
              <pc:sldMasterMk cId="0" sldId="2147483648"/>
              <pc:sldLayoutMk cId="0" sldId="2147483686"/>
              <ac:spMk id="82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49.310" v="41" actId="2711"/>
            <ac:spMkLst>
              <pc:docMk/>
              <pc:sldMasterMk cId="0" sldId="2147483648"/>
              <pc:sldLayoutMk cId="0" sldId="2147483686"/>
              <ac:spMk id="82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49.310" v="41" actId="2711"/>
            <ac:spMkLst>
              <pc:docMk/>
              <pc:sldMasterMk cId="0" sldId="2147483648"/>
              <pc:sldLayoutMk cId="0" sldId="2147483686"/>
              <ac:spMk id="826" creationId="{00000000-0000-0000-0000-000000000000}"/>
            </ac:spMkLst>
          </pc:spChg>
          <pc:picChg chg="mod">
            <ac:chgData name="Sally Afra" userId="b6a2800d-e18e-412d-821b-e1ab595c092d" providerId="ADAL" clId="{7DA563E2-EE89-4FC1-9C00-30D2EECC87FC}" dt="2022-09-19T22:12:49.310" v="41" actId="2711"/>
            <ac:picMkLst>
              <pc:docMk/>
              <pc:sldMasterMk cId="0" sldId="2147483648"/>
              <pc:sldLayoutMk cId="0" sldId="2147483686"/>
              <ac:picMk id="820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12:49.310" v="41" actId="2711"/>
            <ac:picMkLst>
              <pc:docMk/>
              <pc:sldMasterMk cId="0" sldId="2147483648"/>
              <pc:sldLayoutMk cId="0" sldId="2147483686"/>
              <ac:picMk id="828" creationId="{00000000-0000-0000-0000-000000000000}"/>
            </ac:picMkLst>
          </pc:picChg>
          <pc:cxnChg chg="mod">
            <ac:chgData name="Sally Afra" userId="b6a2800d-e18e-412d-821b-e1ab595c092d" providerId="ADAL" clId="{7DA563E2-EE89-4FC1-9C00-30D2EECC87FC}" dt="2022-09-19T22:12:49.310" v="41" actId="2711"/>
            <ac:cxnSpMkLst>
              <pc:docMk/>
              <pc:sldMasterMk cId="0" sldId="2147483648"/>
              <pc:sldLayoutMk cId="0" sldId="2147483686"/>
              <ac:cxnSpMk id="824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12:49.310" v="41" actId="2711"/>
            <ac:cxnSpMkLst>
              <pc:docMk/>
              <pc:sldMasterMk cId="0" sldId="2147483648"/>
              <pc:sldLayoutMk cId="0" sldId="2147483686"/>
              <ac:cxnSpMk id="827" creationId="{00000000-0000-0000-0000-000000000000}"/>
            </ac:cxnSpMkLst>
          </pc:cxnChg>
        </pc:sldLayoutChg>
        <pc:sldLayoutChg chg="modSp">
          <pc:chgData name="Sally Afra" userId="b6a2800d-e18e-412d-821b-e1ab595c092d" providerId="ADAL" clId="{7DA563E2-EE89-4FC1-9C00-30D2EECC87FC}" dt="2022-09-19T22:12:56.324" v="42" actId="2711"/>
          <pc:sldLayoutMkLst>
            <pc:docMk/>
            <pc:sldMasterMk cId="0" sldId="2147483648"/>
            <pc:sldLayoutMk cId="0" sldId="2147483687"/>
          </pc:sldLayoutMkLst>
          <pc:spChg chg="mod">
            <ac:chgData name="Sally Afra" userId="b6a2800d-e18e-412d-821b-e1ab595c092d" providerId="ADAL" clId="{7DA563E2-EE89-4FC1-9C00-30D2EECC87FC}" dt="2022-09-19T22:12:56.324" v="42" actId="2711"/>
            <ac:spMkLst>
              <pc:docMk/>
              <pc:sldMasterMk cId="0" sldId="2147483648"/>
              <pc:sldLayoutMk cId="0" sldId="2147483687"/>
              <ac:spMk id="83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56.324" v="42" actId="2711"/>
            <ac:spMkLst>
              <pc:docMk/>
              <pc:sldMasterMk cId="0" sldId="2147483648"/>
              <pc:sldLayoutMk cId="0" sldId="2147483687"/>
              <ac:spMk id="83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56.324" v="42" actId="2711"/>
            <ac:spMkLst>
              <pc:docMk/>
              <pc:sldMasterMk cId="0" sldId="2147483648"/>
              <pc:sldLayoutMk cId="0" sldId="2147483687"/>
              <ac:spMk id="83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56.324" v="42" actId="2711"/>
            <ac:spMkLst>
              <pc:docMk/>
              <pc:sldMasterMk cId="0" sldId="2147483648"/>
              <pc:sldLayoutMk cId="0" sldId="2147483687"/>
              <ac:spMk id="83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56.324" v="42" actId="2711"/>
            <ac:spMkLst>
              <pc:docMk/>
              <pc:sldMasterMk cId="0" sldId="2147483648"/>
              <pc:sldLayoutMk cId="0" sldId="2147483687"/>
              <ac:spMk id="83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56.324" v="42" actId="2711"/>
            <ac:spMkLst>
              <pc:docMk/>
              <pc:sldMasterMk cId="0" sldId="2147483648"/>
              <pc:sldLayoutMk cId="0" sldId="2147483687"/>
              <ac:spMk id="83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56.324" v="42" actId="2711"/>
            <ac:spMkLst>
              <pc:docMk/>
              <pc:sldMasterMk cId="0" sldId="2147483648"/>
              <pc:sldLayoutMk cId="0" sldId="2147483687"/>
              <ac:spMk id="83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56.324" v="42" actId="2711"/>
            <ac:spMkLst>
              <pc:docMk/>
              <pc:sldMasterMk cId="0" sldId="2147483648"/>
              <pc:sldLayoutMk cId="0" sldId="2147483687"/>
              <ac:spMk id="83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56.324" v="42" actId="2711"/>
            <ac:spMkLst>
              <pc:docMk/>
              <pc:sldMasterMk cId="0" sldId="2147483648"/>
              <pc:sldLayoutMk cId="0" sldId="2147483687"/>
              <ac:spMk id="83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56.324" v="42" actId="2711"/>
            <ac:spMkLst>
              <pc:docMk/>
              <pc:sldMasterMk cId="0" sldId="2147483648"/>
              <pc:sldLayoutMk cId="0" sldId="2147483687"/>
              <ac:spMk id="84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56.324" v="42" actId="2711"/>
            <ac:spMkLst>
              <pc:docMk/>
              <pc:sldMasterMk cId="0" sldId="2147483648"/>
              <pc:sldLayoutMk cId="0" sldId="2147483687"/>
              <ac:spMk id="84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56.324" v="42" actId="2711"/>
            <ac:spMkLst>
              <pc:docMk/>
              <pc:sldMasterMk cId="0" sldId="2147483648"/>
              <pc:sldLayoutMk cId="0" sldId="2147483687"/>
              <ac:spMk id="84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2:56.324" v="42" actId="2711"/>
            <ac:spMkLst>
              <pc:docMk/>
              <pc:sldMasterMk cId="0" sldId="2147483648"/>
              <pc:sldLayoutMk cId="0" sldId="2147483687"/>
              <ac:spMk id="843" creationId="{00000000-0000-0000-0000-000000000000}"/>
            </ac:spMkLst>
          </pc:spChg>
          <pc:picChg chg="mod">
            <ac:chgData name="Sally Afra" userId="b6a2800d-e18e-412d-821b-e1ab595c092d" providerId="ADAL" clId="{7DA563E2-EE89-4FC1-9C00-30D2EECC87FC}" dt="2022-09-19T22:12:56.324" v="42" actId="2711"/>
            <ac:picMkLst>
              <pc:docMk/>
              <pc:sldMasterMk cId="0" sldId="2147483648"/>
              <pc:sldLayoutMk cId="0" sldId="2147483687"/>
              <ac:picMk id="839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12:56.324" v="42" actId="2711"/>
            <ac:picMkLst>
              <pc:docMk/>
              <pc:sldMasterMk cId="0" sldId="2147483648"/>
              <pc:sldLayoutMk cId="0" sldId="2147483687"/>
              <ac:picMk id="844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13:26.254" v="43" actId="2711"/>
          <pc:sldLayoutMkLst>
            <pc:docMk/>
            <pc:sldMasterMk cId="0" sldId="2147483648"/>
            <pc:sldLayoutMk cId="0" sldId="2147483688"/>
          </pc:sldLayoutMkLst>
          <pc:spChg chg="mod">
            <ac:chgData name="Sally Afra" userId="b6a2800d-e18e-412d-821b-e1ab595c092d" providerId="ADAL" clId="{7DA563E2-EE89-4FC1-9C00-30D2EECC87FC}" dt="2022-09-19T22:13:26.254" v="43" actId="2711"/>
            <ac:spMkLst>
              <pc:docMk/>
              <pc:sldMasterMk cId="0" sldId="2147483648"/>
              <pc:sldLayoutMk cId="0" sldId="2147483688"/>
              <ac:spMk id="84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26.254" v="43" actId="2711"/>
            <ac:spMkLst>
              <pc:docMk/>
              <pc:sldMasterMk cId="0" sldId="2147483648"/>
              <pc:sldLayoutMk cId="0" sldId="2147483688"/>
              <ac:spMk id="85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26.254" v="43" actId="2711"/>
            <ac:spMkLst>
              <pc:docMk/>
              <pc:sldMasterMk cId="0" sldId="2147483648"/>
              <pc:sldLayoutMk cId="0" sldId="2147483688"/>
              <ac:spMk id="852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3:26.254" v="43" actId="2711"/>
            <ac:grpSpMkLst>
              <pc:docMk/>
              <pc:sldMasterMk cId="0" sldId="2147483648"/>
              <pc:sldLayoutMk cId="0" sldId="2147483688"/>
              <ac:grpSpMk id="847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13:26.254" v="43" actId="2711"/>
            <ac:grpSpMkLst>
              <pc:docMk/>
              <pc:sldMasterMk cId="0" sldId="2147483648"/>
              <pc:sldLayoutMk cId="0" sldId="2147483688"/>
              <ac:grpSpMk id="853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13:26.254" v="43" actId="2711"/>
            <ac:picMkLst>
              <pc:docMk/>
              <pc:sldMasterMk cId="0" sldId="2147483648"/>
              <pc:sldLayoutMk cId="0" sldId="2147483688"/>
              <ac:picMk id="850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13:53.989" v="44" actId="2711"/>
          <pc:sldLayoutMkLst>
            <pc:docMk/>
            <pc:sldMasterMk cId="0" sldId="2147483648"/>
            <pc:sldLayoutMk cId="0" sldId="2147483689"/>
          </pc:sldLayoutMkLst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5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5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6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6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6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6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6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6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7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7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7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7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7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7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7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7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3:53.989" v="44" actId="2711"/>
            <ac:spMkLst>
              <pc:docMk/>
              <pc:sldMasterMk cId="0" sldId="2147483648"/>
              <pc:sldLayoutMk cId="0" sldId="2147483689"/>
              <ac:spMk id="878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3:53.989" v="44" actId="2711"/>
            <ac:grpSpMkLst>
              <pc:docMk/>
              <pc:sldMasterMk cId="0" sldId="2147483648"/>
              <pc:sldLayoutMk cId="0" sldId="2147483689"/>
              <ac:grpSpMk id="861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14:34.652" v="47" actId="2711"/>
          <pc:sldLayoutMkLst>
            <pc:docMk/>
            <pc:sldMasterMk cId="0" sldId="2147483648"/>
            <pc:sldLayoutMk cId="0" sldId="2147483690"/>
          </pc:sldLayoutMkLst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8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8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8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8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9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9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9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9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9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9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9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9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9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89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90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90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90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90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90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14:34.652" v="47" actId="2711"/>
            <ac:spMkLst>
              <pc:docMk/>
              <pc:sldMasterMk cId="0" sldId="2147483648"/>
              <pc:sldLayoutMk cId="0" sldId="2147483690"/>
              <ac:spMk id="905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14:34.652" v="47" actId="2711"/>
            <ac:grpSpMkLst>
              <pc:docMk/>
              <pc:sldMasterMk cId="0" sldId="2147483648"/>
              <pc:sldLayoutMk cId="0" sldId="2147483690"/>
              <ac:grpSpMk id="882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14:34.652" v="47" actId="2711"/>
            <ac:picMkLst>
              <pc:docMk/>
              <pc:sldMasterMk cId="0" sldId="2147483648"/>
              <pc:sldLayoutMk cId="0" sldId="2147483690"/>
              <ac:picMk id="880" creationId="{00000000-0000-0000-0000-000000000000}"/>
            </ac:picMkLst>
          </pc:picChg>
          <pc:cxnChg chg="mod">
            <ac:chgData name="Sally Afra" userId="b6a2800d-e18e-412d-821b-e1ab595c092d" providerId="ADAL" clId="{7DA563E2-EE89-4FC1-9C00-30D2EECC87FC}" dt="2022-09-19T22:14:34.652" v="47" actId="2711"/>
            <ac:cxnSpMkLst>
              <pc:docMk/>
              <pc:sldMasterMk cId="0" sldId="2147483648"/>
              <pc:sldLayoutMk cId="0" sldId="2147483690"/>
              <ac:cxnSpMk id="881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14:34.652" v="47" actId="2711"/>
            <ac:cxnSpMkLst>
              <pc:docMk/>
              <pc:sldMasterMk cId="0" sldId="2147483648"/>
              <pc:sldLayoutMk cId="0" sldId="2147483690"/>
              <ac:cxnSpMk id="906" creationId="{00000000-0000-0000-0000-000000000000}"/>
            </ac:cxnSpMkLst>
          </pc:cxnChg>
        </pc:sldLayoutChg>
        <pc:sldLayoutChg chg="modSp ord">
          <pc:chgData name="Sally Afra" userId="b6a2800d-e18e-412d-821b-e1ab595c092d" providerId="ADAL" clId="{7DA563E2-EE89-4FC1-9C00-30D2EECC87FC}" dt="2022-09-19T22:22:42.259" v="48" actId="2711"/>
          <pc:sldLayoutMkLst>
            <pc:docMk/>
            <pc:sldMasterMk cId="0" sldId="2147483648"/>
            <pc:sldLayoutMk cId="0" sldId="2147483692"/>
          </pc:sldLayoutMkLst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3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3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3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3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4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4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4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4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4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5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5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5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5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5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6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6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6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6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6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6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6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6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6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6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7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7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7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2.259" v="48" actId="2711"/>
            <ac:spMkLst>
              <pc:docMk/>
              <pc:sldMasterMk cId="0" sldId="2147483648"/>
              <pc:sldLayoutMk cId="0" sldId="2147483692"/>
              <ac:spMk id="973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22:42.259" v="48" actId="2711"/>
            <ac:grpSpMkLst>
              <pc:docMk/>
              <pc:sldMasterMk cId="0" sldId="2147483648"/>
              <pc:sldLayoutMk cId="0" sldId="2147483692"/>
              <ac:grpSpMk id="941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22:42.259" v="48" actId="2711"/>
            <ac:picMkLst>
              <pc:docMk/>
              <pc:sldMasterMk cId="0" sldId="2147483648"/>
              <pc:sldLayoutMk cId="0" sldId="2147483692"/>
              <ac:picMk id="954" creationId="{00000000-0000-0000-0000-000000000000}"/>
            </ac:picMkLst>
          </pc:picChg>
          <pc:cxnChg chg="mod">
            <ac:chgData name="Sally Afra" userId="b6a2800d-e18e-412d-821b-e1ab595c092d" providerId="ADAL" clId="{7DA563E2-EE89-4FC1-9C00-30D2EECC87FC}" dt="2022-09-19T22:22:42.259" v="48" actId="2711"/>
            <ac:cxnSpMkLst>
              <pc:docMk/>
              <pc:sldMasterMk cId="0" sldId="2147483648"/>
              <pc:sldLayoutMk cId="0" sldId="2147483692"/>
              <ac:cxnSpMk id="937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2:42.259" v="48" actId="2711"/>
            <ac:cxnSpMkLst>
              <pc:docMk/>
              <pc:sldMasterMk cId="0" sldId="2147483648"/>
              <pc:sldLayoutMk cId="0" sldId="2147483692"/>
              <ac:cxnSpMk id="938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2:42.259" v="48" actId="2711"/>
            <ac:cxnSpMkLst>
              <pc:docMk/>
              <pc:sldMasterMk cId="0" sldId="2147483648"/>
              <pc:sldLayoutMk cId="0" sldId="2147483692"/>
              <ac:cxnSpMk id="939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2:42.259" v="48" actId="2711"/>
            <ac:cxnSpMkLst>
              <pc:docMk/>
              <pc:sldMasterMk cId="0" sldId="2147483648"/>
              <pc:sldLayoutMk cId="0" sldId="2147483692"/>
              <ac:cxnSpMk id="940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2:42.259" v="48" actId="2711"/>
            <ac:cxnSpMkLst>
              <pc:docMk/>
              <pc:sldMasterMk cId="0" sldId="2147483648"/>
              <pc:sldLayoutMk cId="0" sldId="2147483692"/>
              <ac:cxnSpMk id="950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2:42.259" v="48" actId="2711"/>
            <ac:cxnSpMkLst>
              <pc:docMk/>
              <pc:sldMasterMk cId="0" sldId="2147483648"/>
              <pc:sldLayoutMk cId="0" sldId="2147483692"/>
              <ac:cxnSpMk id="951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2:42.259" v="48" actId="2711"/>
            <ac:cxnSpMkLst>
              <pc:docMk/>
              <pc:sldMasterMk cId="0" sldId="2147483648"/>
              <pc:sldLayoutMk cId="0" sldId="2147483692"/>
              <ac:cxnSpMk id="952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2:42.259" v="48" actId="2711"/>
            <ac:cxnSpMkLst>
              <pc:docMk/>
              <pc:sldMasterMk cId="0" sldId="2147483648"/>
              <pc:sldLayoutMk cId="0" sldId="2147483692"/>
              <ac:cxnSpMk id="953" creationId="{00000000-0000-0000-0000-000000000000}"/>
            </ac:cxnSpMkLst>
          </pc:cxnChg>
        </pc:sldLayoutChg>
        <pc:sldLayoutChg chg="modSp">
          <pc:chgData name="Sally Afra" userId="b6a2800d-e18e-412d-821b-e1ab595c092d" providerId="ADAL" clId="{7DA563E2-EE89-4FC1-9C00-30D2EECC87FC}" dt="2022-09-19T22:22:48.606" v="49" actId="2711"/>
          <pc:sldLayoutMkLst>
            <pc:docMk/>
            <pc:sldMasterMk cId="0" sldId="2147483648"/>
            <pc:sldLayoutMk cId="0" sldId="2147483693"/>
          </pc:sldLayoutMkLst>
          <pc:spChg chg="mod">
            <ac:chgData name="Sally Afra" userId="b6a2800d-e18e-412d-821b-e1ab595c092d" providerId="ADAL" clId="{7DA563E2-EE89-4FC1-9C00-30D2EECC87FC}" dt="2022-09-19T22:22:48.606" v="49" actId="2711"/>
            <ac:spMkLst>
              <pc:docMk/>
              <pc:sldMasterMk cId="0" sldId="2147483648"/>
              <pc:sldLayoutMk cId="0" sldId="2147483693"/>
              <ac:spMk id="98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8.606" v="49" actId="2711"/>
            <ac:spMkLst>
              <pc:docMk/>
              <pc:sldMasterMk cId="0" sldId="2147483648"/>
              <pc:sldLayoutMk cId="0" sldId="2147483693"/>
              <ac:spMk id="98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8.606" v="49" actId="2711"/>
            <ac:spMkLst>
              <pc:docMk/>
              <pc:sldMasterMk cId="0" sldId="2147483648"/>
              <pc:sldLayoutMk cId="0" sldId="2147483693"/>
              <ac:spMk id="98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8.606" v="49" actId="2711"/>
            <ac:spMkLst>
              <pc:docMk/>
              <pc:sldMasterMk cId="0" sldId="2147483648"/>
              <pc:sldLayoutMk cId="0" sldId="2147483693"/>
              <ac:spMk id="98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8.606" v="49" actId="2711"/>
            <ac:spMkLst>
              <pc:docMk/>
              <pc:sldMasterMk cId="0" sldId="2147483648"/>
              <pc:sldLayoutMk cId="0" sldId="2147483693"/>
              <ac:spMk id="98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8.606" v="49" actId="2711"/>
            <ac:spMkLst>
              <pc:docMk/>
              <pc:sldMasterMk cId="0" sldId="2147483648"/>
              <pc:sldLayoutMk cId="0" sldId="2147483693"/>
              <ac:spMk id="98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8.606" v="49" actId="2711"/>
            <ac:spMkLst>
              <pc:docMk/>
              <pc:sldMasterMk cId="0" sldId="2147483648"/>
              <pc:sldLayoutMk cId="0" sldId="2147483693"/>
              <ac:spMk id="98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8.606" v="49" actId="2711"/>
            <ac:spMkLst>
              <pc:docMk/>
              <pc:sldMasterMk cId="0" sldId="2147483648"/>
              <pc:sldLayoutMk cId="0" sldId="2147483693"/>
              <ac:spMk id="99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8.606" v="49" actId="2711"/>
            <ac:spMkLst>
              <pc:docMk/>
              <pc:sldMasterMk cId="0" sldId="2147483648"/>
              <pc:sldLayoutMk cId="0" sldId="2147483693"/>
              <ac:spMk id="99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48.606" v="49" actId="2711"/>
            <ac:spMkLst>
              <pc:docMk/>
              <pc:sldMasterMk cId="0" sldId="2147483648"/>
              <pc:sldLayoutMk cId="0" sldId="2147483693"/>
              <ac:spMk id="993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22:48.606" v="49" actId="2711"/>
            <ac:grpSpMkLst>
              <pc:docMk/>
              <pc:sldMasterMk cId="0" sldId="2147483648"/>
              <pc:sldLayoutMk cId="0" sldId="2147483693"/>
              <ac:grpSpMk id="979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22:48.606" v="49" actId="2711"/>
            <ac:picMkLst>
              <pc:docMk/>
              <pc:sldMasterMk cId="0" sldId="2147483648"/>
              <pc:sldLayoutMk cId="0" sldId="2147483693"/>
              <ac:picMk id="975" creationId="{00000000-0000-0000-0000-000000000000}"/>
            </ac:picMkLst>
          </pc:picChg>
          <pc:cxnChg chg="mod">
            <ac:chgData name="Sally Afra" userId="b6a2800d-e18e-412d-821b-e1ab595c092d" providerId="ADAL" clId="{7DA563E2-EE89-4FC1-9C00-30D2EECC87FC}" dt="2022-09-19T22:22:48.606" v="49" actId="2711"/>
            <ac:cxnSpMkLst>
              <pc:docMk/>
              <pc:sldMasterMk cId="0" sldId="2147483648"/>
              <pc:sldLayoutMk cId="0" sldId="2147483693"/>
              <ac:cxnSpMk id="976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2:48.606" v="49" actId="2711"/>
            <ac:cxnSpMkLst>
              <pc:docMk/>
              <pc:sldMasterMk cId="0" sldId="2147483648"/>
              <pc:sldLayoutMk cId="0" sldId="2147483693"/>
              <ac:cxnSpMk id="977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2:48.606" v="49" actId="2711"/>
            <ac:cxnSpMkLst>
              <pc:docMk/>
              <pc:sldMasterMk cId="0" sldId="2147483648"/>
              <pc:sldLayoutMk cId="0" sldId="2147483693"/>
              <ac:cxnSpMk id="978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2:48.606" v="49" actId="2711"/>
            <ac:cxnSpMkLst>
              <pc:docMk/>
              <pc:sldMasterMk cId="0" sldId="2147483648"/>
              <pc:sldLayoutMk cId="0" sldId="2147483693"/>
              <ac:cxnSpMk id="991" creationId="{00000000-0000-0000-0000-000000000000}"/>
            </ac:cxnSpMkLst>
          </pc:cxnChg>
        </pc:sldLayoutChg>
        <pc:sldLayoutChg chg="modSp">
          <pc:chgData name="Sally Afra" userId="b6a2800d-e18e-412d-821b-e1ab595c092d" providerId="ADAL" clId="{7DA563E2-EE89-4FC1-9C00-30D2EECC87FC}" dt="2022-09-19T22:22:57.463" v="50" actId="2711"/>
          <pc:sldLayoutMkLst>
            <pc:docMk/>
            <pc:sldMasterMk cId="0" sldId="2147483648"/>
            <pc:sldLayoutMk cId="0" sldId="2147483694"/>
          </pc:sldLayoutMkLst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99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0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0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0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0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0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0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0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0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0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0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1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1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1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1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1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1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1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1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1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1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2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2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2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2:57.463" v="50" actId="2711"/>
            <ac:spMkLst>
              <pc:docMk/>
              <pc:sldMasterMk cId="0" sldId="2147483648"/>
              <pc:sldLayoutMk cId="0" sldId="2147483694"/>
              <ac:spMk id="1023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22:57.463" v="50" actId="2711"/>
            <ac:grpSpMkLst>
              <pc:docMk/>
              <pc:sldMasterMk cId="0" sldId="2147483648"/>
              <pc:sldLayoutMk cId="0" sldId="2147483694"/>
              <ac:grpSpMk id="996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23:08.378" v="51" actId="2711"/>
          <pc:sldLayoutMkLst>
            <pc:docMk/>
            <pc:sldMasterMk cId="0" sldId="2147483648"/>
            <pc:sldLayoutMk cId="0" sldId="2147483695"/>
          </pc:sldLayoutMkLst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2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2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2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2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2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3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3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3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3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3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3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3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3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4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4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4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08.378" v="51" actId="2711"/>
            <ac:spMkLst>
              <pc:docMk/>
              <pc:sldMasterMk cId="0" sldId="2147483648"/>
              <pc:sldLayoutMk cId="0" sldId="2147483695"/>
              <ac:spMk id="1045" creationId="{00000000-0000-0000-0000-000000000000}"/>
            </ac:spMkLst>
          </pc:spChg>
          <pc:picChg chg="mod">
            <ac:chgData name="Sally Afra" userId="b6a2800d-e18e-412d-821b-e1ab595c092d" providerId="ADAL" clId="{7DA563E2-EE89-4FC1-9C00-30D2EECC87FC}" dt="2022-09-19T22:23:08.378" v="51" actId="2711"/>
            <ac:picMkLst>
              <pc:docMk/>
              <pc:sldMasterMk cId="0" sldId="2147483648"/>
              <pc:sldLayoutMk cId="0" sldId="2147483695"/>
              <ac:picMk id="1049" creationId="{00000000-0000-0000-0000-000000000000}"/>
            </ac:picMkLst>
          </pc:picChg>
          <pc:cxnChg chg="mod">
            <ac:chgData name="Sally Afra" userId="b6a2800d-e18e-412d-821b-e1ab595c092d" providerId="ADAL" clId="{7DA563E2-EE89-4FC1-9C00-30D2EECC87FC}" dt="2022-09-19T22:23:08.378" v="51" actId="2711"/>
            <ac:cxnSpMkLst>
              <pc:docMk/>
              <pc:sldMasterMk cId="0" sldId="2147483648"/>
              <pc:sldLayoutMk cId="0" sldId="2147483695"/>
              <ac:cxnSpMk id="1038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3:08.378" v="51" actId="2711"/>
            <ac:cxnSpMkLst>
              <pc:docMk/>
              <pc:sldMasterMk cId="0" sldId="2147483648"/>
              <pc:sldLayoutMk cId="0" sldId="2147483695"/>
              <ac:cxnSpMk id="1039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3:08.378" v="51" actId="2711"/>
            <ac:cxnSpMkLst>
              <pc:docMk/>
              <pc:sldMasterMk cId="0" sldId="2147483648"/>
              <pc:sldLayoutMk cId="0" sldId="2147483695"/>
              <ac:cxnSpMk id="1040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3:08.378" v="51" actId="2711"/>
            <ac:cxnSpMkLst>
              <pc:docMk/>
              <pc:sldMasterMk cId="0" sldId="2147483648"/>
              <pc:sldLayoutMk cId="0" sldId="2147483695"/>
              <ac:cxnSpMk id="1041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3:08.378" v="51" actId="2711"/>
            <ac:cxnSpMkLst>
              <pc:docMk/>
              <pc:sldMasterMk cId="0" sldId="2147483648"/>
              <pc:sldLayoutMk cId="0" sldId="2147483695"/>
              <ac:cxnSpMk id="1046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3:08.378" v="51" actId="2711"/>
            <ac:cxnSpMkLst>
              <pc:docMk/>
              <pc:sldMasterMk cId="0" sldId="2147483648"/>
              <pc:sldLayoutMk cId="0" sldId="2147483695"/>
              <ac:cxnSpMk id="1047" creationId="{00000000-0000-0000-0000-000000000000}"/>
            </ac:cxnSpMkLst>
          </pc:cxnChg>
          <pc:cxnChg chg="mod">
            <ac:chgData name="Sally Afra" userId="b6a2800d-e18e-412d-821b-e1ab595c092d" providerId="ADAL" clId="{7DA563E2-EE89-4FC1-9C00-30D2EECC87FC}" dt="2022-09-19T22:23:08.378" v="51" actId="2711"/>
            <ac:cxnSpMkLst>
              <pc:docMk/>
              <pc:sldMasterMk cId="0" sldId="2147483648"/>
              <pc:sldLayoutMk cId="0" sldId="2147483695"/>
              <ac:cxnSpMk id="1048" creationId="{00000000-0000-0000-0000-000000000000}"/>
            </ac:cxnSpMkLst>
          </pc:cxnChg>
        </pc:sldLayoutChg>
        <pc:sldLayoutChg chg="modSp">
          <pc:chgData name="Sally Afra" userId="b6a2800d-e18e-412d-821b-e1ab595c092d" providerId="ADAL" clId="{7DA563E2-EE89-4FC1-9C00-30D2EECC87FC}" dt="2022-09-19T22:24:10.503" v="61" actId="404"/>
          <pc:sldLayoutMkLst>
            <pc:docMk/>
            <pc:sldMasterMk cId="0" sldId="2147483648"/>
            <pc:sldLayoutMk cId="0" sldId="2147483698"/>
          </pc:sldLayoutMkLst>
          <pc:spChg chg="mod">
            <ac:chgData name="Sally Afra" userId="b6a2800d-e18e-412d-821b-e1ab595c092d" providerId="ADAL" clId="{7DA563E2-EE89-4FC1-9C00-30D2EECC87FC}" dt="2022-09-19T22:23:39.721" v="55" actId="404"/>
            <ac:spMkLst>
              <pc:docMk/>
              <pc:sldMasterMk cId="0" sldId="2147483648"/>
              <pc:sldLayoutMk cId="0" sldId="2147483698"/>
              <ac:spMk id="111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28.596" v="53" actId="368"/>
            <ac:spMkLst>
              <pc:docMk/>
              <pc:sldMasterMk cId="0" sldId="2147483648"/>
              <pc:sldLayoutMk cId="0" sldId="2147483698"/>
              <ac:spMk id="111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3:45.497" v="57" actId="404"/>
            <ac:spMkLst>
              <pc:docMk/>
              <pc:sldMasterMk cId="0" sldId="2147483648"/>
              <pc:sldLayoutMk cId="0" sldId="2147483698"/>
              <ac:spMk id="111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00.983" v="59" actId="404"/>
            <ac:spMkLst>
              <pc:docMk/>
              <pc:sldMasterMk cId="0" sldId="2147483648"/>
              <pc:sldLayoutMk cId="0" sldId="2147483698"/>
              <ac:spMk id="112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10.503" v="61" actId="404"/>
            <ac:spMkLst>
              <pc:docMk/>
              <pc:sldMasterMk cId="0" sldId="2147483648"/>
              <pc:sldLayoutMk cId="0" sldId="2147483698"/>
              <ac:spMk id="112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00.983" v="59" actId="404"/>
            <ac:spMkLst>
              <pc:docMk/>
              <pc:sldMasterMk cId="0" sldId="2147483648"/>
              <pc:sldLayoutMk cId="0" sldId="2147483698"/>
              <ac:spMk id="1130" creationId="{00000000-0000-0000-0000-000000000000}"/>
            </ac:spMkLst>
          </pc:spChg>
        </pc:sldLayoutChg>
        <pc:sldLayoutChg chg="modSp">
          <pc:chgData name="Sally Afra" userId="b6a2800d-e18e-412d-821b-e1ab595c092d" providerId="ADAL" clId="{7DA563E2-EE89-4FC1-9C00-30D2EECC87FC}" dt="2022-09-19T22:24:44.552" v="62" actId="2711"/>
          <pc:sldLayoutMkLst>
            <pc:docMk/>
            <pc:sldMasterMk cId="0" sldId="2147483648"/>
            <pc:sldLayoutMk cId="0" sldId="2147483699"/>
          </pc:sldLayoutMkLst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3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3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3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3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4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4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4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4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4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4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4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4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5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5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5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44.552" v="62" actId="2711"/>
            <ac:spMkLst>
              <pc:docMk/>
              <pc:sldMasterMk cId="0" sldId="2147483648"/>
              <pc:sldLayoutMk cId="0" sldId="2147483699"/>
              <ac:spMk id="1155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24:44.552" v="62" actId="2711"/>
            <ac:grpSpMkLst>
              <pc:docMk/>
              <pc:sldMasterMk cId="0" sldId="2147483648"/>
              <pc:sldLayoutMk cId="0" sldId="2147483699"/>
              <ac:grpSpMk id="1148" creationId="{00000000-0000-0000-0000-000000000000}"/>
            </ac:grpSpMkLst>
          </pc:grpChg>
          <pc:cxnChg chg="mod">
            <ac:chgData name="Sally Afra" userId="b6a2800d-e18e-412d-821b-e1ab595c092d" providerId="ADAL" clId="{7DA563E2-EE89-4FC1-9C00-30D2EECC87FC}" dt="2022-09-19T22:24:44.552" v="62" actId="2711"/>
            <ac:cxnSpMkLst>
              <pc:docMk/>
              <pc:sldMasterMk cId="0" sldId="2147483648"/>
              <pc:sldLayoutMk cId="0" sldId="2147483699"/>
              <ac:cxnSpMk id="1156" creationId="{00000000-0000-0000-0000-000000000000}"/>
            </ac:cxnSpMkLst>
          </pc:cxnChg>
        </pc:sldLayoutChg>
        <pc:sldLayoutChg chg="modSp">
          <pc:chgData name="Sally Afra" userId="b6a2800d-e18e-412d-821b-e1ab595c092d" providerId="ADAL" clId="{7DA563E2-EE89-4FC1-9C00-30D2EECC87FC}" dt="2022-09-19T22:24:50.587" v="63" actId="2711"/>
          <pc:sldLayoutMkLst>
            <pc:docMk/>
            <pc:sldMasterMk cId="0" sldId="2147483648"/>
            <pc:sldLayoutMk cId="0" sldId="2147483700"/>
          </pc:sldLayoutMkLst>
          <pc:spChg chg="mod">
            <ac:chgData name="Sally Afra" userId="b6a2800d-e18e-412d-821b-e1ab595c092d" providerId="ADAL" clId="{7DA563E2-EE89-4FC1-9C00-30D2EECC87FC}" dt="2022-09-19T22:24:50.587" v="63" actId="2711"/>
            <ac:spMkLst>
              <pc:docMk/>
              <pc:sldMasterMk cId="0" sldId="2147483648"/>
              <pc:sldLayoutMk cId="0" sldId="2147483700"/>
              <ac:spMk id="115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50.587" v="63" actId="2711"/>
            <ac:spMkLst>
              <pc:docMk/>
              <pc:sldMasterMk cId="0" sldId="2147483648"/>
              <pc:sldLayoutMk cId="0" sldId="2147483700"/>
              <ac:spMk id="115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50.587" v="63" actId="2711"/>
            <ac:spMkLst>
              <pc:docMk/>
              <pc:sldMasterMk cId="0" sldId="2147483648"/>
              <pc:sldLayoutMk cId="0" sldId="2147483700"/>
              <ac:spMk id="116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50.587" v="63" actId="2711"/>
            <ac:spMkLst>
              <pc:docMk/>
              <pc:sldMasterMk cId="0" sldId="2147483648"/>
              <pc:sldLayoutMk cId="0" sldId="2147483700"/>
              <ac:spMk id="116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50.587" v="63" actId="2711"/>
            <ac:spMkLst>
              <pc:docMk/>
              <pc:sldMasterMk cId="0" sldId="2147483648"/>
              <pc:sldLayoutMk cId="0" sldId="2147483700"/>
              <ac:spMk id="116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50.587" v="63" actId="2711"/>
            <ac:spMkLst>
              <pc:docMk/>
              <pc:sldMasterMk cId="0" sldId="2147483648"/>
              <pc:sldLayoutMk cId="0" sldId="2147483700"/>
              <ac:spMk id="116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50.587" v="63" actId="2711"/>
            <ac:spMkLst>
              <pc:docMk/>
              <pc:sldMasterMk cId="0" sldId="2147483648"/>
              <pc:sldLayoutMk cId="0" sldId="2147483700"/>
              <ac:spMk id="116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50.587" v="63" actId="2711"/>
            <ac:spMkLst>
              <pc:docMk/>
              <pc:sldMasterMk cId="0" sldId="2147483648"/>
              <pc:sldLayoutMk cId="0" sldId="2147483700"/>
              <ac:spMk id="117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50.587" v="63" actId="2711"/>
            <ac:spMkLst>
              <pc:docMk/>
              <pc:sldMasterMk cId="0" sldId="2147483648"/>
              <pc:sldLayoutMk cId="0" sldId="2147483700"/>
              <ac:spMk id="117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50.587" v="63" actId="2711"/>
            <ac:spMkLst>
              <pc:docMk/>
              <pc:sldMasterMk cId="0" sldId="2147483648"/>
              <pc:sldLayoutMk cId="0" sldId="2147483700"/>
              <ac:spMk id="117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50.587" v="63" actId="2711"/>
            <ac:spMkLst>
              <pc:docMk/>
              <pc:sldMasterMk cId="0" sldId="2147483648"/>
              <pc:sldLayoutMk cId="0" sldId="2147483700"/>
              <ac:spMk id="117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50.587" v="63" actId="2711"/>
            <ac:spMkLst>
              <pc:docMk/>
              <pc:sldMasterMk cId="0" sldId="2147483648"/>
              <pc:sldLayoutMk cId="0" sldId="2147483700"/>
              <ac:spMk id="1175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24:50.587" v="63" actId="2711"/>
            <ac:grpSpMkLst>
              <pc:docMk/>
              <pc:sldMasterMk cId="0" sldId="2147483648"/>
              <pc:sldLayoutMk cId="0" sldId="2147483700"/>
              <ac:grpSpMk id="1162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24:50.587" v="63" actId="2711"/>
            <ac:picMkLst>
              <pc:docMk/>
              <pc:sldMasterMk cId="0" sldId="2147483648"/>
              <pc:sldLayoutMk cId="0" sldId="2147483700"/>
              <ac:picMk id="1170" creationId="{00000000-0000-0000-0000-000000000000}"/>
            </ac:picMkLst>
          </pc:picChg>
          <pc:cxnChg chg="mod">
            <ac:chgData name="Sally Afra" userId="b6a2800d-e18e-412d-821b-e1ab595c092d" providerId="ADAL" clId="{7DA563E2-EE89-4FC1-9C00-30D2EECC87FC}" dt="2022-09-19T22:24:50.587" v="63" actId="2711"/>
            <ac:cxnSpMkLst>
              <pc:docMk/>
              <pc:sldMasterMk cId="0" sldId="2147483648"/>
              <pc:sldLayoutMk cId="0" sldId="2147483700"/>
              <ac:cxnSpMk id="1166" creationId="{00000000-0000-0000-0000-000000000000}"/>
            </ac:cxnSpMkLst>
          </pc:cxnChg>
        </pc:sldLayoutChg>
        <pc:sldLayoutChg chg="modSp">
          <pc:chgData name="Sally Afra" userId="b6a2800d-e18e-412d-821b-e1ab595c092d" providerId="ADAL" clId="{7DA563E2-EE89-4FC1-9C00-30D2EECC87FC}" dt="2022-09-19T22:24:58.443" v="64" actId="2711"/>
          <pc:sldLayoutMkLst>
            <pc:docMk/>
            <pc:sldMasterMk cId="0" sldId="2147483648"/>
            <pc:sldLayoutMk cId="0" sldId="2147483701"/>
          </pc:sldLayoutMkLst>
          <pc:spChg chg="mod">
            <ac:chgData name="Sally Afra" userId="b6a2800d-e18e-412d-821b-e1ab595c092d" providerId="ADAL" clId="{7DA563E2-EE89-4FC1-9C00-30D2EECC87FC}" dt="2022-09-19T22:24:58.443" v="64" actId="2711"/>
            <ac:spMkLst>
              <pc:docMk/>
              <pc:sldMasterMk cId="0" sldId="2147483648"/>
              <pc:sldLayoutMk cId="0" sldId="2147483701"/>
              <ac:spMk id="117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58.443" v="64" actId="2711"/>
            <ac:spMkLst>
              <pc:docMk/>
              <pc:sldMasterMk cId="0" sldId="2147483648"/>
              <pc:sldLayoutMk cId="0" sldId="2147483701"/>
              <ac:spMk id="117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4:58.443" v="64" actId="2711"/>
            <ac:spMkLst>
              <pc:docMk/>
              <pc:sldMasterMk cId="0" sldId="2147483648"/>
              <pc:sldLayoutMk cId="0" sldId="2147483701"/>
              <ac:spMk id="1179" creationId="{00000000-0000-0000-0000-000000000000}"/>
            </ac:spMkLst>
          </pc:spChg>
          <pc:picChg chg="mod">
            <ac:chgData name="Sally Afra" userId="b6a2800d-e18e-412d-821b-e1ab595c092d" providerId="ADAL" clId="{7DA563E2-EE89-4FC1-9C00-30D2EECC87FC}" dt="2022-09-19T22:24:58.443" v="64" actId="2711"/>
            <ac:picMkLst>
              <pc:docMk/>
              <pc:sldMasterMk cId="0" sldId="2147483648"/>
              <pc:sldLayoutMk cId="0" sldId="2147483701"/>
              <ac:picMk id="1180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25:05.949" v="65" actId="2711"/>
          <pc:sldLayoutMkLst>
            <pc:docMk/>
            <pc:sldMasterMk cId="0" sldId="2147483648"/>
            <pc:sldLayoutMk cId="0" sldId="2147483702"/>
          </pc:sldLayoutMkLst>
          <pc:spChg chg="mod">
            <ac:chgData name="Sally Afra" userId="b6a2800d-e18e-412d-821b-e1ab595c092d" providerId="ADAL" clId="{7DA563E2-EE89-4FC1-9C00-30D2EECC87FC}" dt="2022-09-19T22:25:05.949" v="65" actId="2711"/>
            <ac:spMkLst>
              <pc:docMk/>
              <pc:sldMasterMk cId="0" sldId="2147483648"/>
              <pc:sldLayoutMk cId="0" sldId="2147483702"/>
              <ac:spMk id="118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05.949" v="65" actId="2711"/>
            <ac:spMkLst>
              <pc:docMk/>
              <pc:sldMasterMk cId="0" sldId="2147483648"/>
              <pc:sldLayoutMk cId="0" sldId="2147483702"/>
              <ac:spMk id="118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05.949" v="65" actId="2711"/>
            <ac:spMkLst>
              <pc:docMk/>
              <pc:sldMasterMk cId="0" sldId="2147483648"/>
              <pc:sldLayoutMk cId="0" sldId="2147483702"/>
              <ac:spMk id="118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05.949" v="65" actId="2711"/>
            <ac:spMkLst>
              <pc:docMk/>
              <pc:sldMasterMk cId="0" sldId="2147483648"/>
              <pc:sldLayoutMk cId="0" sldId="2147483702"/>
              <ac:spMk id="1185" creationId="{00000000-0000-0000-0000-000000000000}"/>
            </ac:spMkLst>
          </pc:spChg>
          <pc:picChg chg="mod">
            <ac:chgData name="Sally Afra" userId="b6a2800d-e18e-412d-821b-e1ab595c092d" providerId="ADAL" clId="{7DA563E2-EE89-4FC1-9C00-30D2EECC87FC}" dt="2022-09-19T22:25:05.949" v="65" actId="2711"/>
            <ac:picMkLst>
              <pc:docMk/>
              <pc:sldMasterMk cId="0" sldId="2147483648"/>
              <pc:sldLayoutMk cId="0" sldId="2147483702"/>
              <ac:picMk id="1186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25:05.949" v="65" actId="2711"/>
            <ac:picMkLst>
              <pc:docMk/>
              <pc:sldMasterMk cId="0" sldId="2147483648"/>
              <pc:sldLayoutMk cId="0" sldId="2147483702"/>
              <ac:picMk id="1187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25:13.610" v="66" actId="2711"/>
          <pc:sldLayoutMkLst>
            <pc:docMk/>
            <pc:sldMasterMk cId="0" sldId="2147483648"/>
            <pc:sldLayoutMk cId="0" sldId="2147483703"/>
          </pc:sldLayoutMkLst>
          <pc:spChg chg="mod">
            <ac:chgData name="Sally Afra" userId="b6a2800d-e18e-412d-821b-e1ab595c092d" providerId="ADAL" clId="{7DA563E2-EE89-4FC1-9C00-30D2EECC87FC}" dt="2022-09-19T22:25:13.610" v="66" actId="2711"/>
            <ac:spMkLst>
              <pc:docMk/>
              <pc:sldMasterMk cId="0" sldId="2147483648"/>
              <pc:sldLayoutMk cId="0" sldId="2147483703"/>
              <ac:spMk id="118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13.610" v="66" actId="2711"/>
            <ac:spMkLst>
              <pc:docMk/>
              <pc:sldMasterMk cId="0" sldId="2147483648"/>
              <pc:sldLayoutMk cId="0" sldId="2147483703"/>
              <ac:spMk id="119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13.610" v="66" actId="2711"/>
            <ac:spMkLst>
              <pc:docMk/>
              <pc:sldMasterMk cId="0" sldId="2147483648"/>
              <pc:sldLayoutMk cId="0" sldId="2147483703"/>
              <ac:spMk id="119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13.610" v="66" actId="2711"/>
            <ac:spMkLst>
              <pc:docMk/>
              <pc:sldMasterMk cId="0" sldId="2147483648"/>
              <pc:sldLayoutMk cId="0" sldId="2147483703"/>
              <ac:spMk id="1192" creationId="{00000000-0000-0000-0000-000000000000}"/>
            </ac:spMkLst>
          </pc:spChg>
          <pc:picChg chg="mod">
            <ac:chgData name="Sally Afra" userId="b6a2800d-e18e-412d-821b-e1ab595c092d" providerId="ADAL" clId="{7DA563E2-EE89-4FC1-9C00-30D2EECC87FC}" dt="2022-09-19T22:25:13.610" v="66" actId="2711"/>
            <ac:picMkLst>
              <pc:docMk/>
              <pc:sldMasterMk cId="0" sldId="2147483648"/>
              <pc:sldLayoutMk cId="0" sldId="2147483703"/>
              <ac:picMk id="1193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25:21.199" v="67" actId="2711"/>
          <pc:sldLayoutMkLst>
            <pc:docMk/>
            <pc:sldMasterMk cId="0" sldId="2147483648"/>
            <pc:sldLayoutMk cId="0" sldId="2147483704"/>
          </pc:sldLayoutMkLst>
          <pc:spChg chg="mod">
            <ac:chgData name="Sally Afra" userId="b6a2800d-e18e-412d-821b-e1ab595c092d" providerId="ADAL" clId="{7DA563E2-EE89-4FC1-9C00-30D2EECC87FC}" dt="2022-09-19T22:25:21.199" v="67" actId="2711"/>
            <ac:spMkLst>
              <pc:docMk/>
              <pc:sldMasterMk cId="0" sldId="2147483648"/>
              <pc:sldLayoutMk cId="0" sldId="2147483704"/>
              <ac:spMk id="119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21.199" v="67" actId="2711"/>
            <ac:spMkLst>
              <pc:docMk/>
              <pc:sldMasterMk cId="0" sldId="2147483648"/>
              <pc:sldLayoutMk cId="0" sldId="2147483704"/>
              <ac:spMk id="120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21.199" v="67" actId="2711"/>
            <ac:spMkLst>
              <pc:docMk/>
              <pc:sldMasterMk cId="0" sldId="2147483648"/>
              <pc:sldLayoutMk cId="0" sldId="2147483704"/>
              <ac:spMk id="120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21.199" v="67" actId="2711"/>
            <ac:spMkLst>
              <pc:docMk/>
              <pc:sldMasterMk cId="0" sldId="2147483648"/>
              <pc:sldLayoutMk cId="0" sldId="2147483704"/>
              <ac:spMk id="120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21.199" v="67" actId="2711"/>
            <ac:spMkLst>
              <pc:docMk/>
              <pc:sldMasterMk cId="0" sldId="2147483648"/>
              <pc:sldLayoutMk cId="0" sldId="2147483704"/>
              <ac:spMk id="1204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25:21.199" v="67" actId="2711"/>
            <ac:grpSpMkLst>
              <pc:docMk/>
              <pc:sldMasterMk cId="0" sldId="2147483648"/>
              <pc:sldLayoutMk cId="0" sldId="2147483704"/>
              <ac:grpSpMk id="1197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25:21.199" v="67" actId="2711"/>
            <ac:picMkLst>
              <pc:docMk/>
              <pc:sldMasterMk cId="0" sldId="2147483648"/>
              <pc:sldLayoutMk cId="0" sldId="2147483704"/>
              <ac:picMk id="1195" creationId="{00000000-0000-0000-0000-000000000000}"/>
            </ac:picMkLst>
          </pc:picChg>
          <pc:picChg chg="mod">
            <ac:chgData name="Sally Afra" userId="b6a2800d-e18e-412d-821b-e1ab595c092d" providerId="ADAL" clId="{7DA563E2-EE89-4FC1-9C00-30D2EECC87FC}" dt="2022-09-19T22:25:21.199" v="67" actId="2711"/>
            <ac:picMkLst>
              <pc:docMk/>
              <pc:sldMasterMk cId="0" sldId="2147483648"/>
              <pc:sldLayoutMk cId="0" sldId="2147483704"/>
              <ac:picMk id="1205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25:27.571" v="68" actId="2711"/>
          <pc:sldLayoutMkLst>
            <pc:docMk/>
            <pc:sldMasterMk cId="0" sldId="2147483648"/>
            <pc:sldLayoutMk cId="0" sldId="2147483705"/>
          </pc:sldLayoutMkLst>
          <pc:spChg chg="mod">
            <ac:chgData name="Sally Afra" userId="b6a2800d-e18e-412d-821b-e1ab595c092d" providerId="ADAL" clId="{7DA563E2-EE89-4FC1-9C00-30D2EECC87FC}" dt="2022-09-19T22:25:27.571" v="68" actId="2711"/>
            <ac:spMkLst>
              <pc:docMk/>
              <pc:sldMasterMk cId="0" sldId="2147483648"/>
              <pc:sldLayoutMk cId="0" sldId="2147483705"/>
              <ac:spMk id="120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27.571" v="68" actId="2711"/>
            <ac:spMkLst>
              <pc:docMk/>
              <pc:sldMasterMk cId="0" sldId="2147483648"/>
              <pc:sldLayoutMk cId="0" sldId="2147483705"/>
              <ac:spMk id="120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27.571" v="68" actId="2711"/>
            <ac:spMkLst>
              <pc:docMk/>
              <pc:sldMasterMk cId="0" sldId="2147483648"/>
              <pc:sldLayoutMk cId="0" sldId="2147483705"/>
              <ac:spMk id="120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27.571" v="68" actId="2711"/>
            <ac:spMkLst>
              <pc:docMk/>
              <pc:sldMasterMk cId="0" sldId="2147483648"/>
              <pc:sldLayoutMk cId="0" sldId="2147483705"/>
              <ac:spMk id="121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27.571" v="68" actId="2711"/>
            <ac:spMkLst>
              <pc:docMk/>
              <pc:sldMasterMk cId="0" sldId="2147483648"/>
              <pc:sldLayoutMk cId="0" sldId="2147483705"/>
              <ac:spMk id="121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27.571" v="68" actId="2711"/>
            <ac:spMkLst>
              <pc:docMk/>
              <pc:sldMasterMk cId="0" sldId="2147483648"/>
              <pc:sldLayoutMk cId="0" sldId="2147483705"/>
              <ac:spMk id="1212" creationId="{00000000-0000-0000-0000-000000000000}"/>
            </ac:spMkLst>
          </pc:spChg>
          <pc:picChg chg="mod">
            <ac:chgData name="Sally Afra" userId="b6a2800d-e18e-412d-821b-e1ab595c092d" providerId="ADAL" clId="{7DA563E2-EE89-4FC1-9C00-30D2EECC87FC}" dt="2022-09-19T22:25:27.571" v="68" actId="2711"/>
            <ac:picMkLst>
              <pc:docMk/>
              <pc:sldMasterMk cId="0" sldId="2147483648"/>
              <pc:sldLayoutMk cId="0" sldId="2147483705"/>
              <ac:picMk id="1213" creationId="{00000000-0000-0000-0000-000000000000}"/>
            </ac:picMkLst>
          </pc:picChg>
        </pc:sldLayoutChg>
        <pc:sldLayoutChg chg="modSp">
          <pc:chgData name="Sally Afra" userId="b6a2800d-e18e-412d-821b-e1ab595c092d" providerId="ADAL" clId="{7DA563E2-EE89-4FC1-9C00-30D2EECC87FC}" dt="2022-09-19T22:25:34.117" v="69" actId="2711"/>
          <pc:sldLayoutMkLst>
            <pc:docMk/>
            <pc:sldMasterMk cId="0" sldId="2147483648"/>
            <pc:sldLayoutMk cId="0" sldId="2147483706"/>
          </pc:sldLayoutMkLst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1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2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2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2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2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25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26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27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28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2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3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3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3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34.117" v="69" actId="2711"/>
            <ac:spMkLst>
              <pc:docMk/>
              <pc:sldMasterMk cId="0" sldId="2147483648"/>
              <pc:sldLayoutMk cId="0" sldId="2147483706"/>
              <ac:spMk id="1233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25:34.117" v="69" actId="2711"/>
            <ac:grpSpMkLst>
              <pc:docMk/>
              <pc:sldMasterMk cId="0" sldId="2147483648"/>
              <pc:sldLayoutMk cId="0" sldId="2147483706"/>
              <ac:grpSpMk id="1216" creationId="{00000000-0000-0000-0000-000000000000}"/>
            </ac:grpSpMkLst>
          </pc:grpChg>
          <pc:grpChg chg="mod">
            <ac:chgData name="Sally Afra" userId="b6a2800d-e18e-412d-821b-e1ab595c092d" providerId="ADAL" clId="{7DA563E2-EE89-4FC1-9C00-30D2EECC87FC}" dt="2022-09-19T22:25:34.117" v="69" actId="2711"/>
            <ac:grpSpMkLst>
              <pc:docMk/>
              <pc:sldMasterMk cId="0" sldId="2147483648"/>
              <pc:sldLayoutMk cId="0" sldId="2147483706"/>
              <ac:grpSpMk id="1234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25:40.026" v="70" actId="2711"/>
          <pc:sldLayoutMkLst>
            <pc:docMk/>
            <pc:sldMasterMk cId="0" sldId="2147483648"/>
            <pc:sldLayoutMk cId="0" sldId="2147483707"/>
          </pc:sldLayoutMkLst>
          <pc:spChg chg="mod">
            <ac:chgData name="Sally Afra" userId="b6a2800d-e18e-412d-821b-e1ab595c092d" providerId="ADAL" clId="{7DA563E2-EE89-4FC1-9C00-30D2EECC87FC}" dt="2022-09-19T22:25:40.026" v="70" actId="2711"/>
            <ac:spMkLst>
              <pc:docMk/>
              <pc:sldMasterMk cId="0" sldId="2147483648"/>
              <pc:sldLayoutMk cId="0" sldId="2147483707"/>
              <ac:spMk id="1239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40.026" v="70" actId="2711"/>
            <ac:spMkLst>
              <pc:docMk/>
              <pc:sldMasterMk cId="0" sldId="2147483648"/>
              <pc:sldLayoutMk cId="0" sldId="2147483707"/>
              <ac:spMk id="1240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40.026" v="70" actId="2711"/>
            <ac:spMkLst>
              <pc:docMk/>
              <pc:sldMasterMk cId="0" sldId="2147483648"/>
              <pc:sldLayoutMk cId="0" sldId="2147483707"/>
              <ac:spMk id="124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40.026" v="70" actId="2711"/>
            <ac:spMkLst>
              <pc:docMk/>
              <pc:sldMasterMk cId="0" sldId="2147483648"/>
              <pc:sldLayoutMk cId="0" sldId="2147483707"/>
              <ac:spMk id="124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40.026" v="70" actId="2711"/>
            <ac:spMkLst>
              <pc:docMk/>
              <pc:sldMasterMk cId="0" sldId="2147483648"/>
              <pc:sldLayoutMk cId="0" sldId="2147483707"/>
              <ac:spMk id="1243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40.026" v="70" actId="2711"/>
            <ac:spMkLst>
              <pc:docMk/>
              <pc:sldMasterMk cId="0" sldId="2147483648"/>
              <pc:sldLayoutMk cId="0" sldId="2147483707"/>
              <ac:spMk id="1244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40.026" v="70" actId="2711"/>
            <ac:spMkLst>
              <pc:docMk/>
              <pc:sldMasterMk cId="0" sldId="2147483648"/>
              <pc:sldLayoutMk cId="0" sldId="2147483707"/>
              <ac:spMk id="1245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25:40.026" v="70" actId="2711"/>
            <ac:grpSpMkLst>
              <pc:docMk/>
              <pc:sldMasterMk cId="0" sldId="2147483648"/>
              <pc:sldLayoutMk cId="0" sldId="2147483707"/>
              <ac:grpSpMk id="1246" creationId="{00000000-0000-0000-0000-000000000000}"/>
            </ac:grpSpMkLst>
          </pc:grpChg>
        </pc:sldLayoutChg>
        <pc:sldLayoutChg chg="modSp">
          <pc:chgData name="Sally Afra" userId="b6a2800d-e18e-412d-821b-e1ab595c092d" providerId="ADAL" clId="{7DA563E2-EE89-4FC1-9C00-30D2EECC87FC}" dt="2022-09-19T22:25:51.871" v="72" actId="404"/>
          <pc:sldLayoutMkLst>
            <pc:docMk/>
            <pc:sldMasterMk cId="0" sldId="2147483648"/>
            <pc:sldLayoutMk cId="0" sldId="2147483708"/>
          </pc:sldLayoutMkLst>
          <pc:spChg chg="mod">
            <ac:chgData name="Sally Afra" userId="b6a2800d-e18e-412d-821b-e1ab595c092d" providerId="ADAL" clId="{7DA563E2-EE89-4FC1-9C00-30D2EECC87FC}" dt="2022-09-19T22:25:47.704" v="71" actId="2711"/>
            <ac:spMkLst>
              <pc:docMk/>
              <pc:sldMasterMk cId="0" sldId="2147483648"/>
              <pc:sldLayoutMk cId="0" sldId="2147483708"/>
              <ac:spMk id="1251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47.704" v="71" actId="2711"/>
            <ac:spMkLst>
              <pc:docMk/>
              <pc:sldMasterMk cId="0" sldId="2147483648"/>
              <pc:sldLayoutMk cId="0" sldId="2147483708"/>
              <ac:spMk id="1252" creationId="{00000000-0000-0000-0000-000000000000}"/>
            </ac:spMkLst>
          </pc:spChg>
          <pc:spChg chg="mod">
            <ac:chgData name="Sally Afra" userId="b6a2800d-e18e-412d-821b-e1ab595c092d" providerId="ADAL" clId="{7DA563E2-EE89-4FC1-9C00-30D2EECC87FC}" dt="2022-09-19T22:25:51.871" v="72" actId="404"/>
            <ac:spMkLst>
              <pc:docMk/>
              <pc:sldMasterMk cId="0" sldId="2147483648"/>
              <pc:sldLayoutMk cId="0" sldId="2147483708"/>
              <ac:spMk id="1258" creationId="{00000000-0000-0000-0000-000000000000}"/>
            </ac:spMkLst>
          </pc:spChg>
          <pc:grpChg chg="mod">
            <ac:chgData name="Sally Afra" userId="b6a2800d-e18e-412d-821b-e1ab595c092d" providerId="ADAL" clId="{7DA563E2-EE89-4FC1-9C00-30D2EECC87FC}" dt="2022-09-19T22:25:47.704" v="71" actId="2711"/>
            <ac:grpSpMkLst>
              <pc:docMk/>
              <pc:sldMasterMk cId="0" sldId="2147483648"/>
              <pc:sldLayoutMk cId="0" sldId="2147483708"/>
              <ac:grpSpMk id="1254" creationId="{00000000-0000-0000-0000-000000000000}"/>
            </ac:grpSpMkLst>
          </pc:grpChg>
          <pc:picChg chg="mod">
            <ac:chgData name="Sally Afra" userId="b6a2800d-e18e-412d-821b-e1ab595c092d" providerId="ADAL" clId="{7DA563E2-EE89-4FC1-9C00-30D2EECC87FC}" dt="2022-09-19T22:25:47.704" v="71" actId="2711"/>
            <ac:picMkLst>
              <pc:docMk/>
              <pc:sldMasterMk cId="0" sldId="2147483648"/>
              <pc:sldLayoutMk cId="0" sldId="2147483708"/>
              <ac:picMk id="1253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2" name="Google Shape;1392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8" name="Google Shape;1408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1" name="Google Shape;1421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2" name="Google Shape;1322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5" name="Google Shape;1335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8" name="Google Shape;136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Solid color">
  <p:cSld name="Cover_Solid color">
    <p:bg>
      <p:bgPr>
        <a:solidFill>
          <a:srgbClr val="4F008C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62"/>
          <p:cNvGrpSpPr/>
          <p:nvPr/>
        </p:nvGrpSpPr>
        <p:grpSpPr>
          <a:xfrm>
            <a:off x="11066955" y="6040438"/>
            <a:ext cx="617045" cy="308283"/>
            <a:chOff x="10949632" y="497531"/>
            <a:chExt cx="617045" cy="308283"/>
          </a:xfrm>
        </p:grpSpPr>
        <p:sp>
          <p:nvSpPr>
            <p:cNvPr id="14" name="Google Shape;14;p62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5" name="Google Shape;15;p62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6" name="Google Shape;16;p62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17" name="Google Shape;17;p62"/>
          <p:cNvSpPr txBox="1">
            <a:spLocks noGrp="1"/>
          </p:cNvSpPr>
          <p:nvPr>
            <p:ph type="title"/>
          </p:nvPr>
        </p:nvSpPr>
        <p:spPr>
          <a:xfrm>
            <a:off x="7156596" y="1686820"/>
            <a:ext cx="4292600" cy="25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Google Shape;18;p62"/>
          <p:cNvSpPr txBox="1">
            <a:spLocks noGrp="1"/>
          </p:cNvSpPr>
          <p:nvPr>
            <p:ph type="body" idx="1"/>
          </p:nvPr>
        </p:nvSpPr>
        <p:spPr>
          <a:xfrm>
            <a:off x="7156598" y="4545026"/>
            <a:ext cx="4296868" cy="104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2"/>
          <p:cNvSpPr txBox="1">
            <a:spLocks noGrp="1"/>
          </p:cNvSpPr>
          <p:nvPr>
            <p:ph type="body" idx="2"/>
          </p:nvPr>
        </p:nvSpPr>
        <p:spPr>
          <a:xfrm>
            <a:off x="508001" y="6150365"/>
            <a:ext cx="2904489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62"/>
          <p:cNvSpPr/>
          <p:nvPr/>
        </p:nvSpPr>
        <p:spPr>
          <a:xfrm>
            <a:off x="5200795" y="2851381"/>
            <a:ext cx="1764837" cy="17648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1" name="Google Shape;21;p6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2" name="Google Shape;22;p62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3" name="Google Shape;23;p62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4" name="Google Shape;24;p62"/>
          <p:cNvSpPr/>
          <p:nvPr/>
        </p:nvSpPr>
        <p:spPr>
          <a:xfrm>
            <a:off x="6400800" y="3733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pic>
        <p:nvPicPr>
          <p:cNvPr id="25" name="Google Shape;25;p6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50" y="2851281"/>
            <a:ext cx="5194445" cy="176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erator_with Cutout 02">
  <p:cSld name="Seperator_with Cutout 02">
    <p:bg>
      <p:bgPr>
        <a:solidFill>
          <a:srgbClr val="4F008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70" descr="A picture containing person, standing, dark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70"/>
          <p:cNvGrpSpPr/>
          <p:nvPr/>
        </p:nvGrpSpPr>
        <p:grpSpPr>
          <a:xfrm>
            <a:off x="1635125" y="3330055"/>
            <a:ext cx="5756275" cy="701126"/>
            <a:chOff x="1905000" y="3146572"/>
            <a:chExt cx="9825964" cy="1196822"/>
          </a:xfrm>
        </p:grpSpPr>
        <p:sp>
          <p:nvSpPr>
            <p:cNvPr id="111" name="Google Shape;111;p70"/>
            <p:cNvSpPr/>
            <p:nvPr/>
          </p:nvSpPr>
          <p:spPr>
            <a:xfrm flipH="1">
              <a:off x="1905000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12" name="Google Shape;112;p70"/>
            <p:cNvSpPr/>
            <p:nvPr/>
          </p:nvSpPr>
          <p:spPr>
            <a:xfrm flipH="1">
              <a:off x="3132461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13" name="Google Shape;113;p70"/>
            <p:cNvSpPr/>
            <p:nvPr/>
          </p:nvSpPr>
          <p:spPr>
            <a:xfrm flipH="1">
              <a:off x="4359922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14" name="Google Shape;114;p70"/>
            <p:cNvSpPr/>
            <p:nvPr/>
          </p:nvSpPr>
          <p:spPr>
            <a:xfrm flipH="1">
              <a:off x="10497229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37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15" name="Google Shape;115;p70"/>
            <p:cNvSpPr/>
            <p:nvPr/>
          </p:nvSpPr>
          <p:spPr>
            <a:xfrm flipH="1">
              <a:off x="5587383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16" name="Google Shape;116;p70"/>
            <p:cNvSpPr/>
            <p:nvPr/>
          </p:nvSpPr>
          <p:spPr>
            <a:xfrm flipH="1">
              <a:off x="6814844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17" name="Google Shape;117;p70"/>
            <p:cNvSpPr/>
            <p:nvPr/>
          </p:nvSpPr>
          <p:spPr>
            <a:xfrm flipH="1">
              <a:off x="8042305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18" name="Google Shape;118;p70"/>
            <p:cNvSpPr/>
            <p:nvPr/>
          </p:nvSpPr>
          <p:spPr>
            <a:xfrm flipH="1">
              <a:off x="9269766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</p:grpSp>
      <p:sp>
        <p:nvSpPr>
          <p:cNvPr id="119" name="Google Shape;119;p70"/>
          <p:cNvSpPr txBox="1"/>
          <p:nvPr/>
        </p:nvSpPr>
        <p:spPr>
          <a:xfrm>
            <a:off x="508001" y="3251199"/>
            <a:ext cx="1127124" cy="85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Font typeface="Arial"/>
              <a:buNone/>
            </a:pPr>
            <a:r>
              <a:rPr lang="en-US" sz="6600"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#</a:t>
            </a:r>
            <a:endParaRPr>
              <a:latin typeface="STC Forward" panose="00000500000000000000" pitchFamily="50" charset="-78"/>
              <a:cs typeface="STC Forward" panose="00000500000000000000" pitchFamily="50" charset="-78"/>
            </a:endParaRPr>
          </a:p>
        </p:txBody>
      </p:sp>
      <p:sp>
        <p:nvSpPr>
          <p:cNvPr id="120" name="Google Shape;120;p70"/>
          <p:cNvSpPr txBox="1">
            <a:spLocks noGrp="1"/>
          </p:cNvSpPr>
          <p:nvPr>
            <p:ph type="title"/>
          </p:nvPr>
        </p:nvSpPr>
        <p:spPr>
          <a:xfrm>
            <a:off x="7670800" y="1797049"/>
            <a:ext cx="4013200" cy="376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21" name="Google Shape;121;p70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122" name="Google Shape;122;p70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23" name="Google Shape;123;p70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24" name="Google Shape;124;p70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pic>
        <p:nvPicPr>
          <p:cNvPr id="125" name="Google Shape;125;p70" descr="A picture containing person, purple, clothing, person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972" y="133653"/>
            <a:ext cx="6425833" cy="672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_with cutout">
  <p:cSld name="Table of content_with cutout">
    <p:bg>
      <p:bgPr>
        <a:solidFill>
          <a:srgbClr val="FF375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28" name="Google Shape;128;p71"/>
          <p:cNvSpPr>
            <a:spLocks noGrp="1"/>
          </p:cNvSpPr>
          <p:nvPr>
            <p:ph type="pic" idx="2"/>
          </p:nvPr>
        </p:nvSpPr>
        <p:spPr>
          <a:xfrm>
            <a:off x="508000" y="0"/>
            <a:ext cx="424184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71"/>
          <p:cNvSpPr txBox="1">
            <a:spLocks noGrp="1"/>
          </p:cNvSpPr>
          <p:nvPr>
            <p:ph type="title"/>
          </p:nvPr>
        </p:nvSpPr>
        <p:spPr>
          <a:xfrm>
            <a:off x="6921661" y="812915"/>
            <a:ext cx="4762340" cy="181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71"/>
          <p:cNvSpPr txBox="1">
            <a:spLocks noGrp="1"/>
          </p:cNvSpPr>
          <p:nvPr>
            <p:ph type="body" idx="1"/>
          </p:nvPr>
        </p:nvSpPr>
        <p:spPr>
          <a:xfrm>
            <a:off x="6921660" y="3094560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71"/>
          <p:cNvSpPr txBox="1">
            <a:spLocks noGrp="1"/>
          </p:cNvSpPr>
          <p:nvPr>
            <p:ph type="body" idx="3"/>
          </p:nvPr>
        </p:nvSpPr>
        <p:spPr>
          <a:xfrm>
            <a:off x="10991273" y="3094560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71"/>
          <p:cNvSpPr txBox="1">
            <a:spLocks noGrp="1"/>
          </p:cNvSpPr>
          <p:nvPr>
            <p:ph type="body" idx="4"/>
          </p:nvPr>
        </p:nvSpPr>
        <p:spPr>
          <a:xfrm>
            <a:off x="6921660" y="3643183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71"/>
          <p:cNvSpPr txBox="1">
            <a:spLocks noGrp="1"/>
          </p:cNvSpPr>
          <p:nvPr>
            <p:ph type="body" idx="5"/>
          </p:nvPr>
        </p:nvSpPr>
        <p:spPr>
          <a:xfrm>
            <a:off x="6921660" y="4191806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71"/>
          <p:cNvSpPr txBox="1">
            <a:spLocks noGrp="1"/>
          </p:cNvSpPr>
          <p:nvPr>
            <p:ph type="body" idx="6"/>
          </p:nvPr>
        </p:nvSpPr>
        <p:spPr>
          <a:xfrm>
            <a:off x="6921660" y="4740429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71"/>
          <p:cNvSpPr txBox="1">
            <a:spLocks noGrp="1"/>
          </p:cNvSpPr>
          <p:nvPr>
            <p:ph type="body" idx="7"/>
          </p:nvPr>
        </p:nvSpPr>
        <p:spPr>
          <a:xfrm>
            <a:off x="6921660" y="5289052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71"/>
          <p:cNvSpPr txBox="1">
            <a:spLocks noGrp="1"/>
          </p:cNvSpPr>
          <p:nvPr>
            <p:ph type="body" idx="8"/>
          </p:nvPr>
        </p:nvSpPr>
        <p:spPr>
          <a:xfrm>
            <a:off x="6921660" y="5837675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71"/>
          <p:cNvSpPr txBox="1">
            <a:spLocks noGrp="1"/>
          </p:cNvSpPr>
          <p:nvPr>
            <p:ph type="body" idx="9"/>
          </p:nvPr>
        </p:nvSpPr>
        <p:spPr>
          <a:xfrm>
            <a:off x="10991273" y="3643183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71"/>
          <p:cNvSpPr txBox="1">
            <a:spLocks noGrp="1"/>
          </p:cNvSpPr>
          <p:nvPr>
            <p:ph type="body" idx="13"/>
          </p:nvPr>
        </p:nvSpPr>
        <p:spPr>
          <a:xfrm>
            <a:off x="10991273" y="4191806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71"/>
          <p:cNvSpPr txBox="1">
            <a:spLocks noGrp="1"/>
          </p:cNvSpPr>
          <p:nvPr>
            <p:ph type="body" idx="14"/>
          </p:nvPr>
        </p:nvSpPr>
        <p:spPr>
          <a:xfrm>
            <a:off x="10991273" y="4740429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71"/>
          <p:cNvSpPr txBox="1">
            <a:spLocks noGrp="1"/>
          </p:cNvSpPr>
          <p:nvPr>
            <p:ph type="body" idx="15"/>
          </p:nvPr>
        </p:nvSpPr>
        <p:spPr>
          <a:xfrm>
            <a:off x="10991273" y="5289052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71"/>
          <p:cNvSpPr txBox="1">
            <a:spLocks noGrp="1"/>
          </p:cNvSpPr>
          <p:nvPr>
            <p:ph type="body" idx="16"/>
          </p:nvPr>
        </p:nvSpPr>
        <p:spPr>
          <a:xfrm>
            <a:off x="10991273" y="5837675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42" name="Google Shape;142;p71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143" name="Google Shape;143;p71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44" name="Google Shape;144;p71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45" name="Google Shape;145;p71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grpSp>
        <p:nvGrpSpPr>
          <p:cNvPr id="146" name="Google Shape;146;p71"/>
          <p:cNvGrpSpPr/>
          <p:nvPr/>
        </p:nvGrpSpPr>
        <p:grpSpPr>
          <a:xfrm>
            <a:off x="508000" y="3780763"/>
            <a:ext cx="5655788" cy="1413947"/>
            <a:chOff x="-983800" y="2590722"/>
            <a:chExt cx="7147588" cy="1786897"/>
          </a:xfrm>
        </p:grpSpPr>
        <p:sp>
          <p:nvSpPr>
            <p:cNvPr id="147" name="Google Shape;147;p71"/>
            <p:cNvSpPr/>
            <p:nvPr/>
          </p:nvSpPr>
          <p:spPr>
            <a:xfrm>
              <a:off x="4376891" y="2590722"/>
              <a:ext cx="1786897" cy="178689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48" name="Google Shape;148;p71"/>
            <p:cNvSpPr/>
            <p:nvPr/>
          </p:nvSpPr>
          <p:spPr>
            <a:xfrm>
              <a:off x="2589994" y="2590722"/>
              <a:ext cx="1786897" cy="1786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49" name="Google Shape;149;p71"/>
            <p:cNvSpPr/>
            <p:nvPr/>
          </p:nvSpPr>
          <p:spPr>
            <a:xfrm>
              <a:off x="803097" y="2590722"/>
              <a:ext cx="1786897" cy="1786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50" name="Google Shape;150;p71"/>
            <p:cNvSpPr/>
            <p:nvPr/>
          </p:nvSpPr>
          <p:spPr>
            <a:xfrm>
              <a:off x="-983800" y="2590722"/>
              <a:ext cx="1786897" cy="1786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able of content_with cutout">
  <p:cSld name="1_Table of content_with cutout">
    <p:bg>
      <p:bgPr>
        <a:solidFill>
          <a:srgbClr val="FF375E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grpSp>
        <p:nvGrpSpPr>
          <p:cNvPr id="153" name="Google Shape;153;p72"/>
          <p:cNvGrpSpPr/>
          <p:nvPr/>
        </p:nvGrpSpPr>
        <p:grpSpPr>
          <a:xfrm>
            <a:off x="508000" y="3780763"/>
            <a:ext cx="5655788" cy="1413947"/>
            <a:chOff x="-983800" y="2590722"/>
            <a:chExt cx="7147588" cy="1786897"/>
          </a:xfrm>
        </p:grpSpPr>
        <p:sp>
          <p:nvSpPr>
            <p:cNvPr id="154" name="Google Shape;154;p72"/>
            <p:cNvSpPr/>
            <p:nvPr/>
          </p:nvSpPr>
          <p:spPr>
            <a:xfrm>
              <a:off x="4376891" y="2590722"/>
              <a:ext cx="1786897" cy="178689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55" name="Google Shape;155;p72"/>
            <p:cNvSpPr/>
            <p:nvPr/>
          </p:nvSpPr>
          <p:spPr>
            <a:xfrm>
              <a:off x="2589994" y="2590722"/>
              <a:ext cx="1786897" cy="1786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56" name="Google Shape;156;p72"/>
            <p:cNvSpPr/>
            <p:nvPr/>
          </p:nvSpPr>
          <p:spPr>
            <a:xfrm>
              <a:off x="803097" y="2590722"/>
              <a:ext cx="1786897" cy="1786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57" name="Google Shape;157;p72"/>
            <p:cNvSpPr/>
            <p:nvPr/>
          </p:nvSpPr>
          <p:spPr>
            <a:xfrm>
              <a:off x="-983800" y="2590722"/>
              <a:ext cx="1786897" cy="1786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</p:grpSp>
      <p:sp>
        <p:nvSpPr>
          <p:cNvPr id="158" name="Google Shape;158;p72"/>
          <p:cNvSpPr txBox="1">
            <a:spLocks noGrp="1"/>
          </p:cNvSpPr>
          <p:nvPr>
            <p:ph type="title"/>
          </p:nvPr>
        </p:nvSpPr>
        <p:spPr>
          <a:xfrm>
            <a:off x="6921661" y="812915"/>
            <a:ext cx="4762340" cy="181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72"/>
          <p:cNvSpPr txBox="1">
            <a:spLocks noGrp="1"/>
          </p:cNvSpPr>
          <p:nvPr>
            <p:ph type="body" idx="1"/>
          </p:nvPr>
        </p:nvSpPr>
        <p:spPr>
          <a:xfrm>
            <a:off x="6921660" y="3094560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72"/>
          <p:cNvSpPr txBox="1">
            <a:spLocks noGrp="1"/>
          </p:cNvSpPr>
          <p:nvPr>
            <p:ph type="body" idx="2"/>
          </p:nvPr>
        </p:nvSpPr>
        <p:spPr>
          <a:xfrm>
            <a:off x="10991273" y="3094560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72"/>
          <p:cNvSpPr txBox="1">
            <a:spLocks noGrp="1"/>
          </p:cNvSpPr>
          <p:nvPr>
            <p:ph type="body" idx="3"/>
          </p:nvPr>
        </p:nvSpPr>
        <p:spPr>
          <a:xfrm>
            <a:off x="6921660" y="3643183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72"/>
          <p:cNvSpPr txBox="1">
            <a:spLocks noGrp="1"/>
          </p:cNvSpPr>
          <p:nvPr>
            <p:ph type="body" idx="4"/>
          </p:nvPr>
        </p:nvSpPr>
        <p:spPr>
          <a:xfrm>
            <a:off x="6921660" y="4191806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72"/>
          <p:cNvSpPr txBox="1">
            <a:spLocks noGrp="1"/>
          </p:cNvSpPr>
          <p:nvPr>
            <p:ph type="body" idx="5"/>
          </p:nvPr>
        </p:nvSpPr>
        <p:spPr>
          <a:xfrm>
            <a:off x="6921660" y="4740429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72"/>
          <p:cNvSpPr txBox="1">
            <a:spLocks noGrp="1"/>
          </p:cNvSpPr>
          <p:nvPr>
            <p:ph type="body" idx="6"/>
          </p:nvPr>
        </p:nvSpPr>
        <p:spPr>
          <a:xfrm>
            <a:off x="6921660" y="5289052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72"/>
          <p:cNvSpPr txBox="1">
            <a:spLocks noGrp="1"/>
          </p:cNvSpPr>
          <p:nvPr>
            <p:ph type="body" idx="7"/>
          </p:nvPr>
        </p:nvSpPr>
        <p:spPr>
          <a:xfrm>
            <a:off x="6921660" y="5837675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72"/>
          <p:cNvSpPr txBox="1">
            <a:spLocks noGrp="1"/>
          </p:cNvSpPr>
          <p:nvPr>
            <p:ph type="body" idx="8"/>
          </p:nvPr>
        </p:nvSpPr>
        <p:spPr>
          <a:xfrm>
            <a:off x="10991273" y="3643183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72"/>
          <p:cNvSpPr txBox="1">
            <a:spLocks noGrp="1"/>
          </p:cNvSpPr>
          <p:nvPr>
            <p:ph type="body" idx="9"/>
          </p:nvPr>
        </p:nvSpPr>
        <p:spPr>
          <a:xfrm>
            <a:off x="10991273" y="4191806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72"/>
          <p:cNvSpPr txBox="1">
            <a:spLocks noGrp="1"/>
          </p:cNvSpPr>
          <p:nvPr>
            <p:ph type="body" idx="13"/>
          </p:nvPr>
        </p:nvSpPr>
        <p:spPr>
          <a:xfrm>
            <a:off x="10991273" y="4740429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72"/>
          <p:cNvSpPr txBox="1">
            <a:spLocks noGrp="1"/>
          </p:cNvSpPr>
          <p:nvPr>
            <p:ph type="body" idx="14"/>
          </p:nvPr>
        </p:nvSpPr>
        <p:spPr>
          <a:xfrm>
            <a:off x="10991273" y="5289052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72"/>
          <p:cNvSpPr txBox="1">
            <a:spLocks noGrp="1"/>
          </p:cNvSpPr>
          <p:nvPr>
            <p:ph type="body" idx="15"/>
          </p:nvPr>
        </p:nvSpPr>
        <p:spPr>
          <a:xfrm>
            <a:off x="10991273" y="5837675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71" name="Google Shape;171;p72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172" name="Google Shape;172;p72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73" name="Google Shape;173;p72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74" name="Google Shape;174;p72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pic>
        <p:nvPicPr>
          <p:cNvPr id="175" name="Google Shape;175;p72" descr="A person wearing a white shirt&#10;&#10;Description automatically generated with medium confidence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644" y="539466"/>
            <a:ext cx="5524945" cy="467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_Purple with cutout">
  <p:cSld name="Table of content_Purple with cutout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grpSp>
        <p:nvGrpSpPr>
          <p:cNvPr id="178" name="Google Shape;178;p73"/>
          <p:cNvGrpSpPr/>
          <p:nvPr/>
        </p:nvGrpSpPr>
        <p:grpSpPr>
          <a:xfrm>
            <a:off x="508000" y="2722027"/>
            <a:ext cx="5655788" cy="1413947"/>
            <a:chOff x="-983800" y="2590722"/>
            <a:chExt cx="7147588" cy="1786897"/>
          </a:xfrm>
        </p:grpSpPr>
        <p:sp>
          <p:nvSpPr>
            <p:cNvPr id="179" name="Google Shape;179;p73"/>
            <p:cNvSpPr/>
            <p:nvPr/>
          </p:nvSpPr>
          <p:spPr>
            <a:xfrm>
              <a:off x="4376891" y="2590722"/>
              <a:ext cx="1786897" cy="1786897"/>
            </a:xfrm>
            <a:prstGeom prst="rect">
              <a:avLst/>
            </a:prstGeom>
            <a:solidFill>
              <a:srgbClr val="FF37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80" name="Google Shape;180;p73"/>
            <p:cNvSpPr/>
            <p:nvPr/>
          </p:nvSpPr>
          <p:spPr>
            <a:xfrm>
              <a:off x="2589994" y="2590722"/>
              <a:ext cx="1786897" cy="1786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81" name="Google Shape;181;p73"/>
            <p:cNvSpPr/>
            <p:nvPr/>
          </p:nvSpPr>
          <p:spPr>
            <a:xfrm>
              <a:off x="803097" y="2590722"/>
              <a:ext cx="1786897" cy="1786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82" name="Google Shape;182;p73"/>
            <p:cNvSpPr/>
            <p:nvPr/>
          </p:nvSpPr>
          <p:spPr>
            <a:xfrm>
              <a:off x="-983800" y="2590722"/>
              <a:ext cx="1786897" cy="1786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</p:grpSp>
      <p:sp>
        <p:nvSpPr>
          <p:cNvPr id="183" name="Google Shape;183;p73"/>
          <p:cNvSpPr>
            <a:spLocks noGrp="1"/>
          </p:cNvSpPr>
          <p:nvPr>
            <p:ph type="pic" idx="2"/>
          </p:nvPr>
        </p:nvSpPr>
        <p:spPr>
          <a:xfrm>
            <a:off x="508000" y="2133600"/>
            <a:ext cx="4241841" cy="2002373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73"/>
          <p:cNvSpPr txBox="1">
            <a:spLocks noGrp="1"/>
          </p:cNvSpPr>
          <p:nvPr>
            <p:ph type="title"/>
          </p:nvPr>
        </p:nvSpPr>
        <p:spPr>
          <a:xfrm>
            <a:off x="6921661" y="927099"/>
            <a:ext cx="4762340" cy="170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5" name="Google Shape;185;p73"/>
          <p:cNvSpPr txBox="1">
            <a:spLocks noGrp="1"/>
          </p:cNvSpPr>
          <p:nvPr>
            <p:ph type="body" idx="1"/>
          </p:nvPr>
        </p:nvSpPr>
        <p:spPr>
          <a:xfrm>
            <a:off x="6921660" y="3094560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73"/>
          <p:cNvSpPr txBox="1">
            <a:spLocks noGrp="1"/>
          </p:cNvSpPr>
          <p:nvPr>
            <p:ph type="body" idx="3"/>
          </p:nvPr>
        </p:nvSpPr>
        <p:spPr>
          <a:xfrm>
            <a:off x="10991273" y="3094560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73"/>
          <p:cNvSpPr txBox="1">
            <a:spLocks noGrp="1"/>
          </p:cNvSpPr>
          <p:nvPr>
            <p:ph type="body" idx="4"/>
          </p:nvPr>
        </p:nvSpPr>
        <p:spPr>
          <a:xfrm>
            <a:off x="6921660" y="3643183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73"/>
          <p:cNvSpPr txBox="1">
            <a:spLocks noGrp="1"/>
          </p:cNvSpPr>
          <p:nvPr>
            <p:ph type="body" idx="5"/>
          </p:nvPr>
        </p:nvSpPr>
        <p:spPr>
          <a:xfrm>
            <a:off x="6921660" y="4191806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73"/>
          <p:cNvSpPr txBox="1">
            <a:spLocks noGrp="1"/>
          </p:cNvSpPr>
          <p:nvPr>
            <p:ph type="body" idx="6"/>
          </p:nvPr>
        </p:nvSpPr>
        <p:spPr>
          <a:xfrm>
            <a:off x="6921660" y="4740429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73"/>
          <p:cNvSpPr txBox="1">
            <a:spLocks noGrp="1"/>
          </p:cNvSpPr>
          <p:nvPr>
            <p:ph type="body" idx="7"/>
          </p:nvPr>
        </p:nvSpPr>
        <p:spPr>
          <a:xfrm>
            <a:off x="6921660" y="5289052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73"/>
          <p:cNvSpPr txBox="1">
            <a:spLocks noGrp="1"/>
          </p:cNvSpPr>
          <p:nvPr>
            <p:ph type="body" idx="8"/>
          </p:nvPr>
        </p:nvSpPr>
        <p:spPr>
          <a:xfrm>
            <a:off x="6921660" y="5837675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73"/>
          <p:cNvSpPr txBox="1">
            <a:spLocks noGrp="1"/>
          </p:cNvSpPr>
          <p:nvPr>
            <p:ph type="body" idx="9"/>
          </p:nvPr>
        </p:nvSpPr>
        <p:spPr>
          <a:xfrm>
            <a:off x="10991273" y="3643183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73"/>
          <p:cNvSpPr txBox="1">
            <a:spLocks noGrp="1"/>
          </p:cNvSpPr>
          <p:nvPr>
            <p:ph type="body" idx="13"/>
          </p:nvPr>
        </p:nvSpPr>
        <p:spPr>
          <a:xfrm>
            <a:off x="10991273" y="4191806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73"/>
          <p:cNvSpPr txBox="1">
            <a:spLocks noGrp="1"/>
          </p:cNvSpPr>
          <p:nvPr>
            <p:ph type="body" idx="14"/>
          </p:nvPr>
        </p:nvSpPr>
        <p:spPr>
          <a:xfrm>
            <a:off x="10991273" y="4740429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73"/>
          <p:cNvSpPr txBox="1">
            <a:spLocks noGrp="1"/>
          </p:cNvSpPr>
          <p:nvPr>
            <p:ph type="body" idx="15"/>
          </p:nvPr>
        </p:nvSpPr>
        <p:spPr>
          <a:xfrm>
            <a:off x="10991273" y="5289052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73"/>
          <p:cNvSpPr txBox="1">
            <a:spLocks noGrp="1"/>
          </p:cNvSpPr>
          <p:nvPr>
            <p:ph type="body" idx="16"/>
          </p:nvPr>
        </p:nvSpPr>
        <p:spPr>
          <a:xfrm>
            <a:off x="10991273" y="5837675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97" name="Google Shape;197;p73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198" name="Google Shape;198;p73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99" name="Google Shape;199;p73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200" name="Google Shape;200;p73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Subtitle_Empty ">
  <p:cSld name="3_Title and Subtitle_Empty 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4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74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04" name="Google Shape;204;p74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05" name="Google Shape;205;p74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6" name="Google Shape;206;p74" descr="ie.stc.prestemplates-04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97406"/>
            <a:ext cx="12192000" cy="15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Subtitle_Empty ">
  <p:cSld name="2_Title and Subtitle_Empty 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5"/>
          <p:cNvSpPr>
            <a:spLocks noGrp="1"/>
          </p:cNvSpPr>
          <p:nvPr>
            <p:ph type="body" idx="1"/>
          </p:nvPr>
        </p:nvSpPr>
        <p:spPr>
          <a:xfrm>
            <a:off x="4327525" y="2072127"/>
            <a:ext cx="3533775" cy="3968312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2194550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75"/>
          <p:cNvSpPr>
            <a:spLocks noGrp="1"/>
          </p:cNvSpPr>
          <p:nvPr>
            <p:ph type="pic" idx="2"/>
          </p:nvPr>
        </p:nvSpPr>
        <p:spPr>
          <a:xfrm>
            <a:off x="504825" y="2080248"/>
            <a:ext cx="3533775" cy="396019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75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1" name="Google Shape;211;p75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12" name="Google Shape;212;p75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13" name="Google Shape;213;p75"/>
          <p:cNvSpPr txBox="1">
            <a:spLocks noGrp="1"/>
          </p:cNvSpPr>
          <p:nvPr>
            <p:ph type="body" idx="3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75"/>
          <p:cNvSpPr>
            <a:spLocks noGrp="1"/>
          </p:cNvSpPr>
          <p:nvPr>
            <p:ph type="pic" idx="4"/>
          </p:nvPr>
        </p:nvSpPr>
        <p:spPr>
          <a:xfrm>
            <a:off x="8150225" y="2174724"/>
            <a:ext cx="3533775" cy="2943376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75"/>
          <p:cNvSpPr txBox="1">
            <a:spLocks noGrp="1"/>
          </p:cNvSpPr>
          <p:nvPr>
            <p:ph type="body" idx="5"/>
          </p:nvPr>
        </p:nvSpPr>
        <p:spPr>
          <a:xfrm>
            <a:off x="8150226" y="5407026"/>
            <a:ext cx="3533775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75"/>
          <p:cNvSpPr txBox="1">
            <a:spLocks noGrp="1"/>
          </p:cNvSpPr>
          <p:nvPr>
            <p:ph type="body" idx="6"/>
          </p:nvPr>
        </p:nvSpPr>
        <p:spPr>
          <a:xfrm>
            <a:off x="4327525" y="2072126"/>
            <a:ext cx="3533775" cy="192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17" name="Google Shape;217;p75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218" name="Google Shape;218;p75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219" name="Google Shape;219;p75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220" name="Google Shape;220;p75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with text">
  <p:cSld name="Full image with 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6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76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24" name="Google Shape;224;p76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25" name="Google Shape;225;p76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76"/>
          <p:cNvSpPr>
            <a:spLocks noGrp="1"/>
          </p:cNvSpPr>
          <p:nvPr>
            <p:ph type="pic" idx="2"/>
          </p:nvPr>
        </p:nvSpPr>
        <p:spPr>
          <a:xfrm>
            <a:off x="-7938" y="1639888"/>
            <a:ext cx="12192001" cy="440055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76"/>
          <p:cNvSpPr txBox="1">
            <a:spLocks noGrp="1"/>
          </p:cNvSpPr>
          <p:nvPr>
            <p:ph type="body" idx="3"/>
          </p:nvPr>
        </p:nvSpPr>
        <p:spPr>
          <a:xfrm>
            <a:off x="508000" y="3505200"/>
            <a:ext cx="4013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28" name="Google Shape;228;p76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229" name="Google Shape;229;p76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230" name="Google Shape;230;p76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231" name="Google Shape;231;p76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oint">
  <p:cSld name="Two poi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7"/>
          <p:cNvSpPr>
            <a:spLocks noGrp="1"/>
          </p:cNvSpPr>
          <p:nvPr>
            <p:ph type="pic" idx="2"/>
          </p:nvPr>
        </p:nvSpPr>
        <p:spPr>
          <a:xfrm>
            <a:off x="521618" y="1911350"/>
            <a:ext cx="5113090" cy="4129088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77"/>
          <p:cNvSpPr>
            <a:spLocks noGrp="1"/>
          </p:cNvSpPr>
          <p:nvPr>
            <p:ph type="body" idx="1"/>
          </p:nvPr>
        </p:nvSpPr>
        <p:spPr>
          <a:xfrm>
            <a:off x="5979318" y="4116231"/>
            <a:ext cx="5719764" cy="1937872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640075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77"/>
          <p:cNvSpPr>
            <a:spLocks noGrp="1"/>
          </p:cNvSpPr>
          <p:nvPr>
            <p:ph type="body" idx="3"/>
          </p:nvPr>
        </p:nvSpPr>
        <p:spPr>
          <a:xfrm>
            <a:off x="5979318" y="1835212"/>
            <a:ext cx="5719764" cy="1937872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640075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77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77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38" name="Google Shape;238;p77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39" name="Google Shape;239;p77"/>
          <p:cNvSpPr txBox="1">
            <a:spLocks noGrp="1"/>
          </p:cNvSpPr>
          <p:nvPr>
            <p:ph type="body" idx="4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77"/>
          <p:cNvSpPr txBox="1">
            <a:spLocks noGrp="1"/>
          </p:cNvSpPr>
          <p:nvPr>
            <p:ph type="body" idx="5"/>
          </p:nvPr>
        </p:nvSpPr>
        <p:spPr>
          <a:xfrm>
            <a:off x="5979319" y="1993499"/>
            <a:ext cx="5035514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77"/>
          <p:cNvSpPr txBox="1">
            <a:spLocks noGrp="1"/>
          </p:cNvSpPr>
          <p:nvPr>
            <p:ph type="body" idx="6"/>
          </p:nvPr>
        </p:nvSpPr>
        <p:spPr>
          <a:xfrm>
            <a:off x="11046384" y="1911057"/>
            <a:ext cx="65269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77"/>
          <p:cNvSpPr txBox="1">
            <a:spLocks noGrp="1"/>
          </p:cNvSpPr>
          <p:nvPr>
            <p:ph type="body" idx="7"/>
          </p:nvPr>
        </p:nvSpPr>
        <p:spPr>
          <a:xfrm>
            <a:off x="5979319" y="4274518"/>
            <a:ext cx="5035514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77"/>
          <p:cNvSpPr txBox="1">
            <a:spLocks noGrp="1"/>
          </p:cNvSpPr>
          <p:nvPr>
            <p:ph type="body" idx="8"/>
          </p:nvPr>
        </p:nvSpPr>
        <p:spPr>
          <a:xfrm>
            <a:off x="11046384" y="4192076"/>
            <a:ext cx="65269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44" name="Google Shape;244;p77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245" name="Google Shape;245;p77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246" name="Google Shape;246;p77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247" name="Google Shape;247;p77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int process_infographic w image/illustration">
  <p:cSld name="4 point process_infographic w image/illustration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8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0" name="Google Shape;250;p78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51" name="Google Shape;251;p78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52" name="Google Shape;252;p78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78"/>
          <p:cNvSpPr>
            <a:spLocks noGrp="1"/>
          </p:cNvSpPr>
          <p:nvPr>
            <p:ph type="pic" idx="2"/>
          </p:nvPr>
        </p:nvSpPr>
        <p:spPr>
          <a:xfrm>
            <a:off x="6244590" y="1612900"/>
            <a:ext cx="5433819" cy="4424823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54" name="Google Shape;254;p78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255" name="Google Shape;255;p78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256" name="Google Shape;256;p78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257" name="Google Shape;257;p78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258" name="Google Shape;258;p78"/>
          <p:cNvSpPr>
            <a:spLocks noGrp="1"/>
          </p:cNvSpPr>
          <p:nvPr>
            <p:ph type="body" idx="3"/>
          </p:nvPr>
        </p:nvSpPr>
        <p:spPr>
          <a:xfrm>
            <a:off x="3377248" y="3918196"/>
            <a:ext cx="2570163" cy="2139331"/>
          </a:xfrm>
          <a:prstGeom prst="round1Rect">
            <a:avLst>
              <a:gd name="adj" fmla="val 97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731500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78"/>
          <p:cNvSpPr txBox="1">
            <a:spLocks noGrp="1"/>
          </p:cNvSpPr>
          <p:nvPr>
            <p:ph type="body" idx="4"/>
          </p:nvPr>
        </p:nvSpPr>
        <p:spPr>
          <a:xfrm>
            <a:off x="3377248" y="4013837"/>
            <a:ext cx="2570163" cy="5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FCFC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CFCF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78"/>
          <p:cNvSpPr/>
          <p:nvPr/>
        </p:nvSpPr>
        <p:spPr>
          <a:xfrm>
            <a:off x="5885971" y="4745192"/>
            <a:ext cx="271383" cy="485508"/>
          </a:xfrm>
          <a:custGeom>
            <a:avLst/>
            <a:gdLst/>
            <a:ahLst/>
            <a:cxnLst/>
            <a:rect l="l" t="t" r="r" b="b"/>
            <a:pathLst>
              <a:path w="271383" h="485508" extrusionOk="0">
                <a:moveTo>
                  <a:pt x="251900" y="282070"/>
                </a:moveTo>
                <a:cubicBezTo>
                  <a:pt x="277017" y="259079"/>
                  <a:pt x="277017" y="221950"/>
                  <a:pt x="251900" y="198960"/>
                </a:cubicBezTo>
                <a:lnTo>
                  <a:pt x="45072" y="10962"/>
                </a:lnTo>
                <a:cubicBezTo>
                  <a:pt x="19951" y="-11872"/>
                  <a:pt x="-646" y="-4117"/>
                  <a:pt x="-646" y="28195"/>
                </a:cubicBezTo>
                <a:lnTo>
                  <a:pt x="-646" y="453030"/>
                </a:lnTo>
                <a:cubicBezTo>
                  <a:pt x="-646" y="485343"/>
                  <a:pt x="19951" y="493058"/>
                  <a:pt x="45072" y="470225"/>
                </a:cubicBezTo>
                <a:close/>
              </a:path>
            </a:pathLst>
          </a:custGeom>
          <a:solidFill>
            <a:srgbClr val="4F0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61" name="Google Shape;261;p78"/>
          <p:cNvSpPr>
            <a:spLocks noGrp="1"/>
          </p:cNvSpPr>
          <p:nvPr>
            <p:ph type="body" idx="5"/>
          </p:nvPr>
        </p:nvSpPr>
        <p:spPr>
          <a:xfrm>
            <a:off x="521963" y="3918196"/>
            <a:ext cx="2570163" cy="2139331"/>
          </a:xfrm>
          <a:prstGeom prst="round1Rect">
            <a:avLst>
              <a:gd name="adj" fmla="val 9766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182875" tIns="731500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78"/>
          <p:cNvSpPr txBox="1">
            <a:spLocks noGrp="1"/>
          </p:cNvSpPr>
          <p:nvPr>
            <p:ph type="body" idx="6"/>
          </p:nvPr>
        </p:nvSpPr>
        <p:spPr>
          <a:xfrm>
            <a:off x="521963" y="4013837"/>
            <a:ext cx="2570163" cy="5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78"/>
          <p:cNvSpPr/>
          <p:nvPr/>
        </p:nvSpPr>
        <p:spPr>
          <a:xfrm>
            <a:off x="3030686" y="4745192"/>
            <a:ext cx="271383" cy="485508"/>
          </a:xfrm>
          <a:custGeom>
            <a:avLst/>
            <a:gdLst/>
            <a:ahLst/>
            <a:cxnLst/>
            <a:rect l="l" t="t" r="r" b="b"/>
            <a:pathLst>
              <a:path w="271383" h="485508" extrusionOk="0">
                <a:moveTo>
                  <a:pt x="251900" y="282070"/>
                </a:moveTo>
                <a:cubicBezTo>
                  <a:pt x="277017" y="259079"/>
                  <a:pt x="277017" y="221950"/>
                  <a:pt x="251900" y="198960"/>
                </a:cubicBezTo>
                <a:lnTo>
                  <a:pt x="45072" y="10962"/>
                </a:lnTo>
                <a:cubicBezTo>
                  <a:pt x="19951" y="-11872"/>
                  <a:pt x="-646" y="-4117"/>
                  <a:pt x="-646" y="28195"/>
                </a:cubicBezTo>
                <a:lnTo>
                  <a:pt x="-646" y="453030"/>
                </a:lnTo>
                <a:cubicBezTo>
                  <a:pt x="-646" y="485343"/>
                  <a:pt x="19951" y="493058"/>
                  <a:pt x="45072" y="470225"/>
                </a:cubicBezTo>
                <a:close/>
              </a:path>
            </a:pathLst>
          </a:cu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64" name="Google Shape;264;p78"/>
          <p:cNvSpPr>
            <a:spLocks noGrp="1"/>
          </p:cNvSpPr>
          <p:nvPr>
            <p:ph type="body" idx="7"/>
          </p:nvPr>
        </p:nvSpPr>
        <p:spPr>
          <a:xfrm>
            <a:off x="520251" y="1612900"/>
            <a:ext cx="2570163" cy="2139331"/>
          </a:xfrm>
          <a:prstGeom prst="round1Rect">
            <a:avLst>
              <a:gd name="adj" fmla="val 97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731500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78"/>
          <p:cNvSpPr txBox="1">
            <a:spLocks noGrp="1"/>
          </p:cNvSpPr>
          <p:nvPr>
            <p:ph type="body" idx="8"/>
          </p:nvPr>
        </p:nvSpPr>
        <p:spPr>
          <a:xfrm>
            <a:off x="520251" y="1708541"/>
            <a:ext cx="2570163" cy="5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FCFC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CFCF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78"/>
          <p:cNvSpPr/>
          <p:nvPr/>
        </p:nvSpPr>
        <p:spPr>
          <a:xfrm>
            <a:off x="3028974" y="2439896"/>
            <a:ext cx="271383" cy="485508"/>
          </a:xfrm>
          <a:custGeom>
            <a:avLst/>
            <a:gdLst/>
            <a:ahLst/>
            <a:cxnLst/>
            <a:rect l="l" t="t" r="r" b="b"/>
            <a:pathLst>
              <a:path w="271383" h="485508" extrusionOk="0">
                <a:moveTo>
                  <a:pt x="251900" y="282070"/>
                </a:moveTo>
                <a:cubicBezTo>
                  <a:pt x="277017" y="259079"/>
                  <a:pt x="277017" y="221950"/>
                  <a:pt x="251900" y="198960"/>
                </a:cubicBezTo>
                <a:lnTo>
                  <a:pt x="45072" y="10962"/>
                </a:lnTo>
                <a:cubicBezTo>
                  <a:pt x="19951" y="-11872"/>
                  <a:pt x="-646" y="-4117"/>
                  <a:pt x="-646" y="28195"/>
                </a:cubicBezTo>
                <a:lnTo>
                  <a:pt x="-646" y="453030"/>
                </a:lnTo>
                <a:cubicBezTo>
                  <a:pt x="-646" y="485343"/>
                  <a:pt x="19951" y="493058"/>
                  <a:pt x="45072" y="470225"/>
                </a:cubicBezTo>
                <a:close/>
              </a:path>
            </a:pathLst>
          </a:custGeom>
          <a:solidFill>
            <a:srgbClr val="4F0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67" name="Google Shape;267;p78"/>
          <p:cNvSpPr>
            <a:spLocks noGrp="1"/>
          </p:cNvSpPr>
          <p:nvPr>
            <p:ph type="body" idx="9"/>
          </p:nvPr>
        </p:nvSpPr>
        <p:spPr>
          <a:xfrm>
            <a:off x="3411334" y="1612900"/>
            <a:ext cx="2570163" cy="2139331"/>
          </a:xfrm>
          <a:prstGeom prst="round1Rect">
            <a:avLst>
              <a:gd name="adj" fmla="val 9766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182875" tIns="731500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78"/>
          <p:cNvSpPr txBox="1">
            <a:spLocks noGrp="1"/>
          </p:cNvSpPr>
          <p:nvPr>
            <p:ph type="body" idx="13"/>
          </p:nvPr>
        </p:nvSpPr>
        <p:spPr>
          <a:xfrm>
            <a:off x="3411334" y="1708541"/>
            <a:ext cx="2570163" cy="5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point_infograhic ">
  <p:cSld name="6 point_infograhic 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9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1" name="Google Shape;271;p79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72" name="Google Shape;272;p79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273" name="Google Shape;273;p79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79"/>
          <p:cNvSpPr txBox="1">
            <a:spLocks noGrp="1"/>
          </p:cNvSpPr>
          <p:nvPr>
            <p:ph type="body" idx="2"/>
          </p:nvPr>
        </p:nvSpPr>
        <p:spPr>
          <a:xfrm>
            <a:off x="1126793" y="2325704"/>
            <a:ext cx="3143446" cy="5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79"/>
          <p:cNvSpPr txBox="1">
            <a:spLocks noGrp="1"/>
          </p:cNvSpPr>
          <p:nvPr>
            <p:ph type="body" idx="3"/>
          </p:nvPr>
        </p:nvSpPr>
        <p:spPr>
          <a:xfrm>
            <a:off x="1126793" y="1993499"/>
            <a:ext cx="3143446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79"/>
          <p:cNvSpPr txBox="1">
            <a:spLocks noGrp="1"/>
          </p:cNvSpPr>
          <p:nvPr>
            <p:ph type="body" idx="4"/>
          </p:nvPr>
        </p:nvSpPr>
        <p:spPr>
          <a:xfrm>
            <a:off x="8534963" y="2325704"/>
            <a:ext cx="3143446" cy="5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79"/>
          <p:cNvSpPr txBox="1">
            <a:spLocks noGrp="1"/>
          </p:cNvSpPr>
          <p:nvPr>
            <p:ph type="body" idx="5"/>
          </p:nvPr>
        </p:nvSpPr>
        <p:spPr>
          <a:xfrm>
            <a:off x="8534963" y="1993499"/>
            <a:ext cx="3143446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79"/>
          <p:cNvSpPr txBox="1">
            <a:spLocks noGrp="1"/>
          </p:cNvSpPr>
          <p:nvPr>
            <p:ph type="body" idx="6"/>
          </p:nvPr>
        </p:nvSpPr>
        <p:spPr>
          <a:xfrm>
            <a:off x="1126793" y="3881644"/>
            <a:ext cx="3143446" cy="5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79"/>
          <p:cNvSpPr txBox="1">
            <a:spLocks noGrp="1"/>
          </p:cNvSpPr>
          <p:nvPr>
            <p:ph type="body" idx="7"/>
          </p:nvPr>
        </p:nvSpPr>
        <p:spPr>
          <a:xfrm>
            <a:off x="1126793" y="3549440"/>
            <a:ext cx="3143446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79"/>
          <p:cNvSpPr txBox="1">
            <a:spLocks noGrp="1"/>
          </p:cNvSpPr>
          <p:nvPr>
            <p:ph type="body" idx="8"/>
          </p:nvPr>
        </p:nvSpPr>
        <p:spPr>
          <a:xfrm>
            <a:off x="8534963" y="3881644"/>
            <a:ext cx="3143446" cy="5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79"/>
          <p:cNvSpPr txBox="1">
            <a:spLocks noGrp="1"/>
          </p:cNvSpPr>
          <p:nvPr>
            <p:ph type="body" idx="9"/>
          </p:nvPr>
        </p:nvSpPr>
        <p:spPr>
          <a:xfrm>
            <a:off x="8534963" y="3549440"/>
            <a:ext cx="3143446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79"/>
          <p:cNvSpPr txBox="1">
            <a:spLocks noGrp="1"/>
          </p:cNvSpPr>
          <p:nvPr>
            <p:ph type="body" idx="13"/>
          </p:nvPr>
        </p:nvSpPr>
        <p:spPr>
          <a:xfrm>
            <a:off x="1126793" y="5206631"/>
            <a:ext cx="3143446" cy="5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79"/>
          <p:cNvSpPr txBox="1">
            <a:spLocks noGrp="1"/>
          </p:cNvSpPr>
          <p:nvPr>
            <p:ph type="body" idx="14"/>
          </p:nvPr>
        </p:nvSpPr>
        <p:spPr>
          <a:xfrm>
            <a:off x="1126793" y="4874426"/>
            <a:ext cx="3143446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79"/>
          <p:cNvSpPr txBox="1">
            <a:spLocks noGrp="1"/>
          </p:cNvSpPr>
          <p:nvPr>
            <p:ph type="body" idx="15"/>
          </p:nvPr>
        </p:nvSpPr>
        <p:spPr>
          <a:xfrm>
            <a:off x="8534963" y="5206631"/>
            <a:ext cx="3143446" cy="5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79"/>
          <p:cNvSpPr txBox="1">
            <a:spLocks noGrp="1"/>
          </p:cNvSpPr>
          <p:nvPr>
            <p:ph type="body" idx="16"/>
          </p:nvPr>
        </p:nvSpPr>
        <p:spPr>
          <a:xfrm>
            <a:off x="8534963" y="4874426"/>
            <a:ext cx="3143446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79"/>
          <p:cNvSpPr txBox="1">
            <a:spLocks noGrp="1"/>
          </p:cNvSpPr>
          <p:nvPr>
            <p:ph type="body" idx="17"/>
          </p:nvPr>
        </p:nvSpPr>
        <p:spPr>
          <a:xfrm>
            <a:off x="507999" y="1993499"/>
            <a:ext cx="520701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79"/>
          <p:cNvSpPr txBox="1">
            <a:spLocks noGrp="1"/>
          </p:cNvSpPr>
          <p:nvPr>
            <p:ph type="body" idx="18"/>
          </p:nvPr>
        </p:nvSpPr>
        <p:spPr>
          <a:xfrm>
            <a:off x="507999" y="3549440"/>
            <a:ext cx="520701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79"/>
          <p:cNvSpPr txBox="1">
            <a:spLocks noGrp="1"/>
          </p:cNvSpPr>
          <p:nvPr>
            <p:ph type="body" idx="19"/>
          </p:nvPr>
        </p:nvSpPr>
        <p:spPr>
          <a:xfrm>
            <a:off x="507999" y="4874093"/>
            <a:ext cx="520701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79"/>
          <p:cNvSpPr txBox="1">
            <a:spLocks noGrp="1"/>
          </p:cNvSpPr>
          <p:nvPr>
            <p:ph type="body" idx="20"/>
          </p:nvPr>
        </p:nvSpPr>
        <p:spPr>
          <a:xfrm>
            <a:off x="7921763" y="1993499"/>
            <a:ext cx="520701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79"/>
          <p:cNvSpPr txBox="1">
            <a:spLocks noGrp="1"/>
          </p:cNvSpPr>
          <p:nvPr>
            <p:ph type="body" idx="21"/>
          </p:nvPr>
        </p:nvSpPr>
        <p:spPr>
          <a:xfrm>
            <a:off x="7921763" y="3549440"/>
            <a:ext cx="520701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79"/>
          <p:cNvSpPr txBox="1">
            <a:spLocks noGrp="1"/>
          </p:cNvSpPr>
          <p:nvPr>
            <p:ph type="body" idx="22"/>
          </p:nvPr>
        </p:nvSpPr>
        <p:spPr>
          <a:xfrm>
            <a:off x="7921763" y="4874093"/>
            <a:ext cx="520701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Google Shape;292;p79"/>
          <p:cNvSpPr>
            <a:spLocks noGrp="1"/>
          </p:cNvSpPr>
          <p:nvPr>
            <p:ph type="pic" idx="23"/>
          </p:nvPr>
        </p:nvSpPr>
        <p:spPr>
          <a:xfrm>
            <a:off x="4795838" y="1993498"/>
            <a:ext cx="2595562" cy="4046939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93" name="Google Shape;293;p79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294" name="Google Shape;294;p79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295" name="Google Shape;295;p79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296" name="Google Shape;296;p79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over 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3"/>
          <p:cNvSpPr/>
          <p:nvPr/>
        </p:nvSpPr>
        <p:spPr>
          <a:xfrm>
            <a:off x="-13504" y="0"/>
            <a:ext cx="12205504" cy="6858000"/>
          </a:xfrm>
          <a:prstGeom prst="rect">
            <a:avLst/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grpSp>
        <p:nvGrpSpPr>
          <p:cNvPr id="29" name="Google Shape;29;p63"/>
          <p:cNvGrpSpPr/>
          <p:nvPr/>
        </p:nvGrpSpPr>
        <p:grpSpPr>
          <a:xfrm>
            <a:off x="11066955" y="6040438"/>
            <a:ext cx="617045" cy="308283"/>
            <a:chOff x="10949632" y="497531"/>
            <a:chExt cx="617045" cy="308283"/>
          </a:xfrm>
        </p:grpSpPr>
        <p:sp>
          <p:nvSpPr>
            <p:cNvPr id="30" name="Google Shape;30;p63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31" name="Google Shape;31;p63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32" name="Google Shape;32;p63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33" name="Google Shape;33;p63"/>
          <p:cNvSpPr txBox="1">
            <a:spLocks noGrp="1"/>
          </p:cNvSpPr>
          <p:nvPr>
            <p:ph type="title"/>
          </p:nvPr>
        </p:nvSpPr>
        <p:spPr>
          <a:xfrm>
            <a:off x="7156596" y="1961242"/>
            <a:ext cx="4292600" cy="25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Google Shape;34;p63"/>
          <p:cNvSpPr txBox="1">
            <a:spLocks noGrp="1"/>
          </p:cNvSpPr>
          <p:nvPr>
            <p:ph type="body" idx="1"/>
          </p:nvPr>
        </p:nvSpPr>
        <p:spPr>
          <a:xfrm>
            <a:off x="7156598" y="4819448"/>
            <a:ext cx="4296868" cy="104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3"/>
          <p:cNvSpPr txBox="1">
            <a:spLocks noGrp="1"/>
          </p:cNvSpPr>
          <p:nvPr>
            <p:ph type="body" idx="2"/>
          </p:nvPr>
        </p:nvSpPr>
        <p:spPr>
          <a:xfrm>
            <a:off x="508001" y="6150365"/>
            <a:ext cx="2904489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3"/>
          <p:cNvSpPr/>
          <p:nvPr/>
        </p:nvSpPr>
        <p:spPr>
          <a:xfrm>
            <a:off x="5107698" y="3357043"/>
            <a:ext cx="1764837" cy="1764837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pic>
        <p:nvPicPr>
          <p:cNvPr id="37" name="Google Shape;37;p6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3504" y="3357031"/>
            <a:ext cx="5124295" cy="176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int with cutout_purple">
  <p:cSld name="4 point with cutout_purpl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80" descr="A picture containing outdoor, wave&#10;&#10;Description automatically generated"/>
          <p:cNvPicPr preferRelativeResize="0"/>
          <p:nvPr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00" name="Google Shape;300;p80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dk2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chemeClr val="dk2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01" name="Google Shape;301;p80"/>
          <p:cNvSpPr txBox="1">
            <a:spLocks noGrp="1"/>
          </p:cNvSpPr>
          <p:nvPr>
            <p:ph type="title"/>
          </p:nvPr>
        </p:nvSpPr>
        <p:spPr>
          <a:xfrm>
            <a:off x="508000" y="503237"/>
            <a:ext cx="2570164" cy="333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2" name="Google Shape;302;p80"/>
          <p:cNvSpPr txBox="1">
            <a:spLocks noGrp="1"/>
          </p:cNvSpPr>
          <p:nvPr>
            <p:ph type="body" idx="1"/>
          </p:nvPr>
        </p:nvSpPr>
        <p:spPr>
          <a:xfrm>
            <a:off x="508000" y="4076700"/>
            <a:ext cx="2570163" cy="196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80"/>
          <p:cNvSpPr>
            <a:spLocks noGrp="1"/>
          </p:cNvSpPr>
          <p:nvPr>
            <p:ph type="pic" idx="2"/>
          </p:nvPr>
        </p:nvSpPr>
        <p:spPr>
          <a:xfrm>
            <a:off x="3375339" y="0"/>
            <a:ext cx="371888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4" name="Google Shape;304;p80"/>
          <p:cNvSpPr txBox="1">
            <a:spLocks noGrp="1"/>
          </p:cNvSpPr>
          <p:nvPr>
            <p:ph type="body" idx="3"/>
          </p:nvPr>
        </p:nvSpPr>
        <p:spPr>
          <a:xfrm>
            <a:off x="8004599" y="1475205"/>
            <a:ext cx="3673809" cy="5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80"/>
          <p:cNvSpPr txBox="1">
            <a:spLocks noGrp="1"/>
          </p:cNvSpPr>
          <p:nvPr>
            <p:ph type="body" idx="4"/>
          </p:nvPr>
        </p:nvSpPr>
        <p:spPr>
          <a:xfrm>
            <a:off x="8004599" y="1143000"/>
            <a:ext cx="3673809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Google Shape;306;p80"/>
          <p:cNvSpPr txBox="1">
            <a:spLocks noGrp="1"/>
          </p:cNvSpPr>
          <p:nvPr>
            <p:ph type="body" idx="5"/>
          </p:nvPr>
        </p:nvSpPr>
        <p:spPr>
          <a:xfrm>
            <a:off x="7391400" y="1143000"/>
            <a:ext cx="4857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07" name="Google Shape;307;p80"/>
          <p:cNvCxnSpPr/>
          <p:nvPr/>
        </p:nvCxnSpPr>
        <p:spPr>
          <a:xfrm>
            <a:off x="7391400" y="2267902"/>
            <a:ext cx="4292600" cy="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80"/>
          <p:cNvSpPr txBox="1">
            <a:spLocks noGrp="1"/>
          </p:cNvSpPr>
          <p:nvPr>
            <p:ph type="body" idx="6"/>
          </p:nvPr>
        </p:nvSpPr>
        <p:spPr>
          <a:xfrm>
            <a:off x="8004599" y="2790822"/>
            <a:ext cx="3673809" cy="5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80"/>
          <p:cNvSpPr txBox="1">
            <a:spLocks noGrp="1"/>
          </p:cNvSpPr>
          <p:nvPr>
            <p:ph type="body" idx="7"/>
          </p:nvPr>
        </p:nvSpPr>
        <p:spPr>
          <a:xfrm>
            <a:off x="8004599" y="2458617"/>
            <a:ext cx="3673809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80"/>
          <p:cNvSpPr txBox="1">
            <a:spLocks noGrp="1"/>
          </p:cNvSpPr>
          <p:nvPr>
            <p:ph type="body" idx="8"/>
          </p:nvPr>
        </p:nvSpPr>
        <p:spPr>
          <a:xfrm>
            <a:off x="7391400" y="2458617"/>
            <a:ext cx="4857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11" name="Google Shape;311;p80"/>
          <p:cNvCxnSpPr/>
          <p:nvPr/>
        </p:nvCxnSpPr>
        <p:spPr>
          <a:xfrm>
            <a:off x="7391400" y="3586607"/>
            <a:ext cx="4292600" cy="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Google Shape;312;p80"/>
          <p:cNvSpPr txBox="1">
            <a:spLocks noGrp="1"/>
          </p:cNvSpPr>
          <p:nvPr>
            <p:ph type="body" idx="9"/>
          </p:nvPr>
        </p:nvSpPr>
        <p:spPr>
          <a:xfrm>
            <a:off x="8004599" y="4109527"/>
            <a:ext cx="3673809" cy="5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80"/>
          <p:cNvSpPr txBox="1">
            <a:spLocks noGrp="1"/>
          </p:cNvSpPr>
          <p:nvPr>
            <p:ph type="body" idx="13"/>
          </p:nvPr>
        </p:nvSpPr>
        <p:spPr>
          <a:xfrm>
            <a:off x="8004599" y="3777322"/>
            <a:ext cx="3673809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80"/>
          <p:cNvSpPr txBox="1">
            <a:spLocks noGrp="1"/>
          </p:cNvSpPr>
          <p:nvPr>
            <p:ph type="body" idx="14"/>
          </p:nvPr>
        </p:nvSpPr>
        <p:spPr>
          <a:xfrm>
            <a:off x="7391400" y="3777322"/>
            <a:ext cx="4857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15" name="Google Shape;315;p80"/>
          <p:cNvCxnSpPr/>
          <p:nvPr/>
        </p:nvCxnSpPr>
        <p:spPr>
          <a:xfrm>
            <a:off x="7391400" y="4905312"/>
            <a:ext cx="4292600" cy="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6" name="Google Shape;316;p80"/>
          <p:cNvSpPr txBox="1">
            <a:spLocks noGrp="1"/>
          </p:cNvSpPr>
          <p:nvPr>
            <p:ph type="body" idx="15"/>
          </p:nvPr>
        </p:nvSpPr>
        <p:spPr>
          <a:xfrm>
            <a:off x="8004599" y="5431321"/>
            <a:ext cx="3673809" cy="5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80"/>
          <p:cNvSpPr txBox="1">
            <a:spLocks noGrp="1"/>
          </p:cNvSpPr>
          <p:nvPr>
            <p:ph type="body" idx="16"/>
          </p:nvPr>
        </p:nvSpPr>
        <p:spPr>
          <a:xfrm>
            <a:off x="8004599" y="5099116"/>
            <a:ext cx="3673809" cy="26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80"/>
          <p:cNvSpPr txBox="1">
            <a:spLocks noGrp="1"/>
          </p:cNvSpPr>
          <p:nvPr>
            <p:ph type="body" idx="17"/>
          </p:nvPr>
        </p:nvSpPr>
        <p:spPr>
          <a:xfrm>
            <a:off x="7391400" y="5099116"/>
            <a:ext cx="4857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19" name="Google Shape;319;p80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320" name="Google Shape;320;p80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321" name="Google Shape;321;p80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322" name="Google Shape;322;p80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_with cutout ">
  <p:cSld name="Chart_with cutout 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1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688340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5" name="Google Shape;325;p81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26" name="Google Shape;326;p81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6883400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81"/>
          <p:cNvSpPr/>
          <p:nvPr/>
        </p:nvSpPr>
        <p:spPr>
          <a:xfrm flipH="1">
            <a:off x="9113837" y="0"/>
            <a:ext cx="3078163" cy="6858000"/>
          </a:xfrm>
          <a:prstGeom prst="rect">
            <a:avLst/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28" name="Google Shape;328;p81"/>
          <p:cNvSpPr>
            <a:spLocks noGrp="1"/>
          </p:cNvSpPr>
          <p:nvPr>
            <p:ph type="pic" idx="2"/>
          </p:nvPr>
        </p:nvSpPr>
        <p:spPr>
          <a:xfrm>
            <a:off x="7670800" y="503238"/>
            <a:ext cx="4521200" cy="6354762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81"/>
          <p:cNvSpPr>
            <a:spLocks noGrp="1"/>
          </p:cNvSpPr>
          <p:nvPr>
            <p:ph type="chart" idx="3"/>
          </p:nvPr>
        </p:nvSpPr>
        <p:spPr>
          <a:xfrm>
            <a:off x="2369343" y="2476500"/>
            <a:ext cx="3160713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81"/>
          <p:cNvSpPr txBox="1">
            <a:spLocks noGrp="1"/>
          </p:cNvSpPr>
          <p:nvPr>
            <p:ph type="body" idx="4"/>
          </p:nvPr>
        </p:nvSpPr>
        <p:spPr>
          <a:xfrm>
            <a:off x="507999" y="3008521"/>
            <a:ext cx="1673226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Google Shape;331;p81"/>
          <p:cNvSpPr txBox="1">
            <a:spLocks noGrp="1"/>
          </p:cNvSpPr>
          <p:nvPr>
            <p:ph type="body" idx="5"/>
          </p:nvPr>
        </p:nvSpPr>
        <p:spPr>
          <a:xfrm>
            <a:off x="507999" y="2527533"/>
            <a:ext cx="1673226" cy="41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81"/>
          <p:cNvSpPr txBox="1">
            <a:spLocks noGrp="1"/>
          </p:cNvSpPr>
          <p:nvPr>
            <p:ph type="body" idx="6"/>
          </p:nvPr>
        </p:nvSpPr>
        <p:spPr>
          <a:xfrm>
            <a:off x="507999" y="1981200"/>
            <a:ext cx="1673226" cy="48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Google Shape;333;p81"/>
          <p:cNvSpPr txBox="1">
            <a:spLocks noGrp="1"/>
          </p:cNvSpPr>
          <p:nvPr>
            <p:ph type="body" idx="7"/>
          </p:nvPr>
        </p:nvSpPr>
        <p:spPr>
          <a:xfrm>
            <a:off x="507999" y="5090934"/>
            <a:ext cx="1673226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81"/>
          <p:cNvSpPr txBox="1">
            <a:spLocks noGrp="1"/>
          </p:cNvSpPr>
          <p:nvPr>
            <p:ph type="body" idx="8"/>
          </p:nvPr>
        </p:nvSpPr>
        <p:spPr>
          <a:xfrm>
            <a:off x="507999" y="4609946"/>
            <a:ext cx="1673226" cy="41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81"/>
          <p:cNvSpPr txBox="1">
            <a:spLocks noGrp="1"/>
          </p:cNvSpPr>
          <p:nvPr>
            <p:ph type="body" idx="9"/>
          </p:nvPr>
        </p:nvSpPr>
        <p:spPr>
          <a:xfrm>
            <a:off x="507999" y="4063613"/>
            <a:ext cx="1673226" cy="48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Google Shape;336;p81"/>
          <p:cNvSpPr txBox="1">
            <a:spLocks noGrp="1"/>
          </p:cNvSpPr>
          <p:nvPr>
            <p:ph type="body" idx="13"/>
          </p:nvPr>
        </p:nvSpPr>
        <p:spPr>
          <a:xfrm>
            <a:off x="5718174" y="3008521"/>
            <a:ext cx="1673226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81"/>
          <p:cNvSpPr txBox="1">
            <a:spLocks noGrp="1"/>
          </p:cNvSpPr>
          <p:nvPr>
            <p:ph type="body" idx="14"/>
          </p:nvPr>
        </p:nvSpPr>
        <p:spPr>
          <a:xfrm>
            <a:off x="5718174" y="2527533"/>
            <a:ext cx="1673226" cy="41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81"/>
          <p:cNvSpPr txBox="1">
            <a:spLocks noGrp="1"/>
          </p:cNvSpPr>
          <p:nvPr>
            <p:ph type="body" idx="15"/>
          </p:nvPr>
        </p:nvSpPr>
        <p:spPr>
          <a:xfrm>
            <a:off x="5718174" y="1981200"/>
            <a:ext cx="1673226" cy="48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81"/>
          <p:cNvSpPr txBox="1">
            <a:spLocks noGrp="1"/>
          </p:cNvSpPr>
          <p:nvPr>
            <p:ph type="body" idx="16"/>
          </p:nvPr>
        </p:nvSpPr>
        <p:spPr>
          <a:xfrm>
            <a:off x="5718174" y="5090934"/>
            <a:ext cx="1673226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81"/>
          <p:cNvSpPr txBox="1">
            <a:spLocks noGrp="1"/>
          </p:cNvSpPr>
          <p:nvPr>
            <p:ph type="body" idx="17"/>
          </p:nvPr>
        </p:nvSpPr>
        <p:spPr>
          <a:xfrm>
            <a:off x="5718174" y="4609946"/>
            <a:ext cx="1673226" cy="41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81"/>
          <p:cNvSpPr txBox="1">
            <a:spLocks noGrp="1"/>
          </p:cNvSpPr>
          <p:nvPr>
            <p:ph type="body" idx="18"/>
          </p:nvPr>
        </p:nvSpPr>
        <p:spPr>
          <a:xfrm>
            <a:off x="5718174" y="4063613"/>
            <a:ext cx="1673226" cy="48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6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81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dk2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chemeClr val="dk2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grpSp>
        <p:nvGrpSpPr>
          <p:cNvPr id="343" name="Google Shape;343;p81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344" name="Google Shape;344;p81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345" name="Google Shape;345;p81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346" name="Google Shape;346;p81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rt_with cutout ">
  <p:cSld name="1_Chart_with cutout 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2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49" name="Google Shape;349;p82"/>
          <p:cNvSpPr/>
          <p:nvPr/>
        </p:nvSpPr>
        <p:spPr>
          <a:xfrm>
            <a:off x="0" y="1"/>
            <a:ext cx="685430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50" name="Google Shape;350;p82"/>
          <p:cNvSpPr>
            <a:spLocks noGrp="1"/>
          </p:cNvSpPr>
          <p:nvPr>
            <p:ph type="pic" idx="2"/>
          </p:nvPr>
        </p:nvSpPr>
        <p:spPr>
          <a:xfrm>
            <a:off x="0" y="1"/>
            <a:ext cx="685430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51" name="Google Shape;351;p82"/>
          <p:cNvSpPr txBox="1">
            <a:spLocks noGrp="1"/>
          </p:cNvSpPr>
          <p:nvPr>
            <p:ph type="title"/>
          </p:nvPr>
        </p:nvSpPr>
        <p:spPr>
          <a:xfrm>
            <a:off x="7391401" y="503237"/>
            <a:ext cx="4292600" cy="98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2" name="Google Shape;352;p82"/>
          <p:cNvSpPr txBox="1">
            <a:spLocks noGrp="1"/>
          </p:cNvSpPr>
          <p:nvPr>
            <p:ph type="body" idx="1"/>
          </p:nvPr>
        </p:nvSpPr>
        <p:spPr>
          <a:xfrm>
            <a:off x="7391401" y="1521618"/>
            <a:ext cx="4292599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82"/>
          <p:cNvSpPr>
            <a:spLocks noGrp="1"/>
          </p:cNvSpPr>
          <p:nvPr>
            <p:ph type="chart" idx="3"/>
          </p:nvPr>
        </p:nvSpPr>
        <p:spPr>
          <a:xfrm>
            <a:off x="7391400" y="2695575"/>
            <a:ext cx="1987550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82"/>
          <p:cNvSpPr>
            <a:spLocks noGrp="1"/>
          </p:cNvSpPr>
          <p:nvPr>
            <p:ph type="chart" idx="4"/>
          </p:nvPr>
        </p:nvSpPr>
        <p:spPr>
          <a:xfrm>
            <a:off x="9696450" y="2695575"/>
            <a:ext cx="1987550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82"/>
          <p:cNvSpPr txBox="1">
            <a:spLocks noGrp="1"/>
          </p:cNvSpPr>
          <p:nvPr>
            <p:ph type="body" idx="5"/>
          </p:nvPr>
        </p:nvSpPr>
        <p:spPr>
          <a:xfrm>
            <a:off x="7391400" y="4509004"/>
            <a:ext cx="1987550" cy="41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82"/>
          <p:cNvSpPr txBox="1">
            <a:spLocks noGrp="1"/>
          </p:cNvSpPr>
          <p:nvPr>
            <p:ph type="body" idx="6"/>
          </p:nvPr>
        </p:nvSpPr>
        <p:spPr>
          <a:xfrm>
            <a:off x="9696449" y="4509004"/>
            <a:ext cx="1987550" cy="41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Google Shape;357;p82"/>
          <p:cNvSpPr txBox="1">
            <a:spLocks noGrp="1"/>
          </p:cNvSpPr>
          <p:nvPr>
            <p:ph type="body" idx="7"/>
          </p:nvPr>
        </p:nvSpPr>
        <p:spPr>
          <a:xfrm>
            <a:off x="7391400" y="5090934"/>
            <a:ext cx="198755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82"/>
          <p:cNvSpPr txBox="1">
            <a:spLocks noGrp="1"/>
          </p:cNvSpPr>
          <p:nvPr>
            <p:ph type="body" idx="8"/>
          </p:nvPr>
        </p:nvSpPr>
        <p:spPr>
          <a:xfrm>
            <a:off x="9696449" y="5090934"/>
            <a:ext cx="198755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82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s infographic_with cutout ">
  <p:cSld name="squares infographic_with cutout 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83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62" name="Google Shape;362;p83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3" name="Google Shape;363;p83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grpSp>
        <p:nvGrpSpPr>
          <p:cNvPr id="364" name="Google Shape;364;p83"/>
          <p:cNvGrpSpPr/>
          <p:nvPr/>
        </p:nvGrpSpPr>
        <p:grpSpPr>
          <a:xfrm>
            <a:off x="11001415" y="504632"/>
            <a:ext cx="676994" cy="338234"/>
            <a:chOff x="10949632" y="497531"/>
            <a:chExt cx="617045" cy="308283"/>
          </a:xfrm>
        </p:grpSpPr>
        <p:sp>
          <p:nvSpPr>
            <p:cNvPr id="365" name="Google Shape;365;p83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366" name="Google Shape;366;p83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367" name="Google Shape;367;p83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368" name="Google Shape;368;p83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9" name="Google Shape;369;p83"/>
          <p:cNvSpPr txBox="1">
            <a:spLocks noGrp="1"/>
          </p:cNvSpPr>
          <p:nvPr>
            <p:ph type="body" idx="2"/>
          </p:nvPr>
        </p:nvSpPr>
        <p:spPr>
          <a:xfrm>
            <a:off x="9113838" y="3267075"/>
            <a:ext cx="2564570" cy="27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Google Shape;370;p83"/>
          <p:cNvSpPr txBox="1">
            <a:spLocks noGrp="1"/>
          </p:cNvSpPr>
          <p:nvPr>
            <p:ph type="body" idx="3"/>
          </p:nvPr>
        </p:nvSpPr>
        <p:spPr>
          <a:xfrm>
            <a:off x="9113838" y="1981200"/>
            <a:ext cx="256457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Google Shape;371;p83"/>
          <p:cNvSpPr>
            <a:spLocks noGrp="1"/>
          </p:cNvSpPr>
          <p:nvPr>
            <p:ph type="pic" idx="4"/>
          </p:nvPr>
        </p:nvSpPr>
        <p:spPr>
          <a:xfrm>
            <a:off x="0" y="1612900"/>
            <a:ext cx="5598045" cy="4427538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83"/>
          <p:cNvSpPr/>
          <p:nvPr/>
        </p:nvSpPr>
        <p:spPr>
          <a:xfrm flipH="1">
            <a:off x="3813954" y="4309726"/>
            <a:ext cx="1784091" cy="1730713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2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73" name="Google Shape;373;p83"/>
          <p:cNvSpPr/>
          <p:nvPr/>
        </p:nvSpPr>
        <p:spPr>
          <a:xfrm flipH="1">
            <a:off x="5598045" y="1612901"/>
            <a:ext cx="2780002" cy="2696825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rgbClr val="FF375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2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74" name="Google Shape;374;p83"/>
          <p:cNvSpPr/>
          <p:nvPr/>
        </p:nvSpPr>
        <p:spPr>
          <a:xfrm flipH="1">
            <a:off x="6041782" y="3862186"/>
            <a:ext cx="1349618" cy="1309238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rgbClr val="BAC2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75" name="Google Shape;375;p83"/>
          <p:cNvSpPr txBox="1">
            <a:spLocks noGrp="1"/>
          </p:cNvSpPr>
          <p:nvPr>
            <p:ph type="body" idx="5"/>
          </p:nvPr>
        </p:nvSpPr>
        <p:spPr>
          <a:xfrm>
            <a:off x="5598045" y="1612901"/>
            <a:ext cx="2780002" cy="269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6" name="Google Shape;376;p83"/>
          <p:cNvSpPr txBox="1">
            <a:spLocks noGrp="1"/>
          </p:cNvSpPr>
          <p:nvPr>
            <p:ph type="body" idx="6"/>
          </p:nvPr>
        </p:nvSpPr>
        <p:spPr>
          <a:xfrm>
            <a:off x="6041782" y="3862186"/>
            <a:ext cx="1349618" cy="13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83"/>
          <p:cNvSpPr txBox="1">
            <a:spLocks noGrp="1"/>
          </p:cNvSpPr>
          <p:nvPr>
            <p:ph type="body" idx="7"/>
          </p:nvPr>
        </p:nvSpPr>
        <p:spPr>
          <a:xfrm>
            <a:off x="3813954" y="4309726"/>
            <a:ext cx="1784091" cy="173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quares infographic_with cutout ">
  <p:cSld name="4 squares infographic_with cutout 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4"/>
          <p:cNvSpPr/>
          <p:nvPr/>
        </p:nvSpPr>
        <p:spPr>
          <a:xfrm flipH="1">
            <a:off x="7494854" y="4316651"/>
            <a:ext cx="802640" cy="778625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80" name="Google Shape;380;p84"/>
          <p:cNvSpPr>
            <a:spLocks noGrp="1"/>
          </p:cNvSpPr>
          <p:nvPr>
            <p:ph type="pic" idx="2"/>
          </p:nvPr>
        </p:nvSpPr>
        <p:spPr>
          <a:xfrm>
            <a:off x="381430" y="1612900"/>
            <a:ext cx="7514744" cy="4876801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84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2" name="Google Shape;382;p84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83" name="Google Shape;383;p84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84" name="Google Shape;384;p84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84"/>
          <p:cNvSpPr/>
          <p:nvPr/>
        </p:nvSpPr>
        <p:spPr>
          <a:xfrm flipH="1">
            <a:off x="5718145" y="4309726"/>
            <a:ext cx="1784091" cy="1730713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2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86" name="Google Shape;386;p84"/>
          <p:cNvSpPr/>
          <p:nvPr/>
        </p:nvSpPr>
        <p:spPr>
          <a:xfrm flipH="1">
            <a:off x="7502236" y="1612901"/>
            <a:ext cx="2780002" cy="2696825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rgbClr val="DCB5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2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87" name="Google Shape;387;p84"/>
          <p:cNvSpPr txBox="1">
            <a:spLocks noGrp="1"/>
          </p:cNvSpPr>
          <p:nvPr>
            <p:ph type="body" idx="3"/>
          </p:nvPr>
        </p:nvSpPr>
        <p:spPr>
          <a:xfrm>
            <a:off x="7502236" y="1612901"/>
            <a:ext cx="2780002" cy="2696825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8" name="Google Shape;388;p84"/>
          <p:cNvSpPr txBox="1">
            <a:spLocks noGrp="1"/>
          </p:cNvSpPr>
          <p:nvPr>
            <p:ph type="body" idx="4"/>
          </p:nvPr>
        </p:nvSpPr>
        <p:spPr>
          <a:xfrm>
            <a:off x="7608882" y="4543509"/>
            <a:ext cx="574584" cy="40843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9" name="Google Shape;389;p84"/>
          <p:cNvSpPr txBox="1">
            <a:spLocks noGrp="1"/>
          </p:cNvSpPr>
          <p:nvPr>
            <p:ph type="body" idx="5"/>
          </p:nvPr>
        </p:nvSpPr>
        <p:spPr>
          <a:xfrm>
            <a:off x="5718145" y="4309726"/>
            <a:ext cx="1784091" cy="173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84"/>
          <p:cNvSpPr txBox="1">
            <a:spLocks noGrp="1"/>
          </p:cNvSpPr>
          <p:nvPr>
            <p:ph type="body" idx="6"/>
          </p:nvPr>
        </p:nvSpPr>
        <p:spPr>
          <a:xfrm>
            <a:off x="9113838" y="5185725"/>
            <a:ext cx="2564570" cy="43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1" name="Google Shape;391;p84"/>
          <p:cNvSpPr txBox="1">
            <a:spLocks noGrp="1"/>
          </p:cNvSpPr>
          <p:nvPr>
            <p:ph type="body" idx="7"/>
          </p:nvPr>
        </p:nvSpPr>
        <p:spPr>
          <a:xfrm>
            <a:off x="9113838" y="4496085"/>
            <a:ext cx="2564570" cy="60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Google Shape;392;p84"/>
          <p:cNvSpPr txBox="1">
            <a:spLocks noGrp="1"/>
          </p:cNvSpPr>
          <p:nvPr>
            <p:ph type="body" idx="8"/>
          </p:nvPr>
        </p:nvSpPr>
        <p:spPr>
          <a:xfrm>
            <a:off x="4650374" y="2691025"/>
            <a:ext cx="2564570" cy="43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Google Shape;393;p84"/>
          <p:cNvSpPr txBox="1">
            <a:spLocks noGrp="1"/>
          </p:cNvSpPr>
          <p:nvPr>
            <p:ph type="body" idx="9"/>
          </p:nvPr>
        </p:nvSpPr>
        <p:spPr>
          <a:xfrm>
            <a:off x="4650374" y="2001385"/>
            <a:ext cx="2564570" cy="60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94" name="Google Shape;394;p84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395" name="Google Shape;395;p84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396" name="Google Shape;396;p84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397" name="Google Shape;397;p84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398" name="Google Shape;398;p84"/>
          <p:cNvSpPr/>
          <p:nvPr/>
        </p:nvSpPr>
        <p:spPr>
          <a:xfrm flipH="1">
            <a:off x="6186684" y="3047621"/>
            <a:ext cx="1308170" cy="1269030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399" name="Google Shape;399;p84"/>
          <p:cNvSpPr txBox="1">
            <a:spLocks noGrp="1"/>
          </p:cNvSpPr>
          <p:nvPr>
            <p:ph type="body" idx="13"/>
          </p:nvPr>
        </p:nvSpPr>
        <p:spPr>
          <a:xfrm>
            <a:off x="6413876" y="3315069"/>
            <a:ext cx="853786" cy="82824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quares infographic">
  <p:cSld name="4 squares infographic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5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2" name="Google Shape;402;p85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403" name="Google Shape;403;p85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404" name="Google Shape;404;p85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05" name="Google Shape;405;p85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406" name="Google Shape;406;p85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407" name="Google Shape;407;p85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408" name="Google Shape;408;p85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409" name="Google Shape;409;p85"/>
          <p:cNvSpPr/>
          <p:nvPr/>
        </p:nvSpPr>
        <p:spPr>
          <a:xfrm flipH="1">
            <a:off x="4089400" y="1612901"/>
            <a:ext cx="2856189" cy="2770733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rgbClr val="FF375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dk2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410" name="Google Shape;410;p85"/>
          <p:cNvSpPr/>
          <p:nvPr/>
        </p:nvSpPr>
        <p:spPr>
          <a:xfrm flipH="1">
            <a:off x="6096001" y="4383635"/>
            <a:ext cx="2006600" cy="1656804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dk2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411" name="Google Shape;411;p85"/>
          <p:cNvSpPr/>
          <p:nvPr/>
        </p:nvSpPr>
        <p:spPr>
          <a:xfrm flipH="1">
            <a:off x="4089401" y="4383634"/>
            <a:ext cx="2006600" cy="1656804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rgbClr val="D9A7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412" name="Google Shape;412;p85"/>
          <p:cNvSpPr/>
          <p:nvPr/>
        </p:nvSpPr>
        <p:spPr>
          <a:xfrm flipH="1">
            <a:off x="6945589" y="1612900"/>
            <a:ext cx="1157012" cy="2770733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413" name="Google Shape;413;p85"/>
          <p:cNvSpPr txBox="1">
            <a:spLocks noGrp="1"/>
          </p:cNvSpPr>
          <p:nvPr>
            <p:ph type="body" idx="2"/>
          </p:nvPr>
        </p:nvSpPr>
        <p:spPr>
          <a:xfrm>
            <a:off x="4127494" y="1649855"/>
            <a:ext cx="2780002" cy="269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4" name="Google Shape;414;p85"/>
          <p:cNvSpPr txBox="1">
            <a:spLocks noGrp="1"/>
          </p:cNvSpPr>
          <p:nvPr>
            <p:ph type="body" idx="3"/>
          </p:nvPr>
        </p:nvSpPr>
        <p:spPr>
          <a:xfrm>
            <a:off x="4089401" y="4383634"/>
            <a:ext cx="2006600" cy="165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5" name="Google Shape;415;p85"/>
          <p:cNvSpPr txBox="1">
            <a:spLocks noGrp="1"/>
          </p:cNvSpPr>
          <p:nvPr>
            <p:ph type="body" idx="4"/>
          </p:nvPr>
        </p:nvSpPr>
        <p:spPr>
          <a:xfrm>
            <a:off x="6096002" y="4383635"/>
            <a:ext cx="2006600" cy="165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6" name="Google Shape;416;p85"/>
          <p:cNvSpPr txBox="1">
            <a:spLocks noGrp="1"/>
          </p:cNvSpPr>
          <p:nvPr>
            <p:ph type="body" idx="5"/>
          </p:nvPr>
        </p:nvSpPr>
        <p:spPr>
          <a:xfrm>
            <a:off x="6945589" y="1612900"/>
            <a:ext cx="1157012" cy="277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17" name="Google Shape;417;p85"/>
          <p:cNvGrpSpPr/>
          <p:nvPr/>
        </p:nvGrpSpPr>
        <p:grpSpPr>
          <a:xfrm>
            <a:off x="508001" y="2520905"/>
            <a:ext cx="3581398" cy="628273"/>
            <a:chOff x="508001" y="2409702"/>
            <a:chExt cx="3129804" cy="628273"/>
          </a:xfrm>
        </p:grpSpPr>
        <p:cxnSp>
          <p:nvCxnSpPr>
            <p:cNvPr id="418" name="Google Shape;418;p85"/>
            <p:cNvCxnSpPr/>
            <p:nvPr/>
          </p:nvCxnSpPr>
          <p:spPr>
            <a:xfrm rot="10800000">
              <a:off x="3041902" y="2409702"/>
              <a:ext cx="595903" cy="62827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9" name="Google Shape;419;p85"/>
            <p:cNvCxnSpPr/>
            <p:nvPr/>
          </p:nvCxnSpPr>
          <p:spPr>
            <a:xfrm rot="10800000">
              <a:off x="508001" y="2411108"/>
              <a:ext cx="2533901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20" name="Google Shape;420;p85"/>
          <p:cNvGrpSpPr/>
          <p:nvPr/>
        </p:nvGrpSpPr>
        <p:grpSpPr>
          <a:xfrm flipH="1">
            <a:off x="8102599" y="2520905"/>
            <a:ext cx="3581398" cy="628273"/>
            <a:chOff x="508001" y="2409702"/>
            <a:chExt cx="3129804" cy="628273"/>
          </a:xfrm>
        </p:grpSpPr>
        <p:cxnSp>
          <p:nvCxnSpPr>
            <p:cNvPr id="421" name="Google Shape;421;p85"/>
            <p:cNvCxnSpPr/>
            <p:nvPr/>
          </p:nvCxnSpPr>
          <p:spPr>
            <a:xfrm rot="10800000">
              <a:off x="3041902" y="2409702"/>
              <a:ext cx="595903" cy="62827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2" name="Google Shape;422;p85"/>
            <p:cNvCxnSpPr/>
            <p:nvPr/>
          </p:nvCxnSpPr>
          <p:spPr>
            <a:xfrm rot="10800000">
              <a:off x="508001" y="2411108"/>
              <a:ext cx="2533901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23" name="Google Shape;423;p85"/>
          <p:cNvGrpSpPr/>
          <p:nvPr/>
        </p:nvGrpSpPr>
        <p:grpSpPr>
          <a:xfrm>
            <a:off x="508001" y="4997660"/>
            <a:ext cx="3581398" cy="628273"/>
            <a:chOff x="508001" y="2409702"/>
            <a:chExt cx="3129804" cy="628273"/>
          </a:xfrm>
        </p:grpSpPr>
        <p:cxnSp>
          <p:nvCxnSpPr>
            <p:cNvPr id="424" name="Google Shape;424;p85"/>
            <p:cNvCxnSpPr/>
            <p:nvPr/>
          </p:nvCxnSpPr>
          <p:spPr>
            <a:xfrm rot="10800000">
              <a:off x="3041902" y="2409702"/>
              <a:ext cx="595903" cy="62827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5" name="Google Shape;425;p85"/>
            <p:cNvCxnSpPr/>
            <p:nvPr/>
          </p:nvCxnSpPr>
          <p:spPr>
            <a:xfrm rot="10800000">
              <a:off x="508001" y="2411108"/>
              <a:ext cx="2533901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26" name="Google Shape;426;p85"/>
          <p:cNvGrpSpPr/>
          <p:nvPr/>
        </p:nvGrpSpPr>
        <p:grpSpPr>
          <a:xfrm flipH="1">
            <a:off x="8102599" y="4997660"/>
            <a:ext cx="3581398" cy="628273"/>
            <a:chOff x="508001" y="2409702"/>
            <a:chExt cx="3129804" cy="628273"/>
          </a:xfrm>
        </p:grpSpPr>
        <p:cxnSp>
          <p:nvCxnSpPr>
            <p:cNvPr id="427" name="Google Shape;427;p85"/>
            <p:cNvCxnSpPr/>
            <p:nvPr/>
          </p:nvCxnSpPr>
          <p:spPr>
            <a:xfrm rot="10800000">
              <a:off x="3041902" y="2409702"/>
              <a:ext cx="595903" cy="62827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8" name="Google Shape;428;p85"/>
            <p:cNvCxnSpPr/>
            <p:nvPr/>
          </p:nvCxnSpPr>
          <p:spPr>
            <a:xfrm rot="10800000">
              <a:off x="508001" y="2411108"/>
              <a:ext cx="2533901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29" name="Google Shape;429;p85"/>
          <p:cNvSpPr txBox="1">
            <a:spLocks noGrp="1"/>
          </p:cNvSpPr>
          <p:nvPr>
            <p:ph type="body" idx="6"/>
          </p:nvPr>
        </p:nvSpPr>
        <p:spPr>
          <a:xfrm>
            <a:off x="9113838" y="5119975"/>
            <a:ext cx="2564570" cy="43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0" name="Google Shape;430;p85"/>
          <p:cNvSpPr txBox="1">
            <a:spLocks noGrp="1"/>
          </p:cNvSpPr>
          <p:nvPr>
            <p:ph type="body" idx="7"/>
          </p:nvPr>
        </p:nvSpPr>
        <p:spPr>
          <a:xfrm>
            <a:off x="9113838" y="4283325"/>
            <a:ext cx="2564570" cy="60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1" name="Google Shape;431;p85"/>
          <p:cNvSpPr txBox="1">
            <a:spLocks noGrp="1"/>
          </p:cNvSpPr>
          <p:nvPr>
            <p:ph type="body" idx="8"/>
          </p:nvPr>
        </p:nvSpPr>
        <p:spPr>
          <a:xfrm>
            <a:off x="9113838" y="2630095"/>
            <a:ext cx="2564570" cy="43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2" name="Google Shape;432;p85"/>
          <p:cNvSpPr txBox="1">
            <a:spLocks noGrp="1"/>
          </p:cNvSpPr>
          <p:nvPr>
            <p:ph type="body" idx="9"/>
          </p:nvPr>
        </p:nvSpPr>
        <p:spPr>
          <a:xfrm>
            <a:off x="9113838" y="1793445"/>
            <a:ext cx="2564570" cy="60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3" name="Google Shape;433;p85"/>
          <p:cNvSpPr txBox="1">
            <a:spLocks noGrp="1"/>
          </p:cNvSpPr>
          <p:nvPr>
            <p:ph type="body" idx="13"/>
          </p:nvPr>
        </p:nvSpPr>
        <p:spPr>
          <a:xfrm>
            <a:off x="527879" y="5119975"/>
            <a:ext cx="2564570" cy="43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4" name="Google Shape;434;p85"/>
          <p:cNvSpPr txBox="1">
            <a:spLocks noGrp="1"/>
          </p:cNvSpPr>
          <p:nvPr>
            <p:ph type="body" idx="14"/>
          </p:nvPr>
        </p:nvSpPr>
        <p:spPr>
          <a:xfrm>
            <a:off x="527879" y="4283325"/>
            <a:ext cx="2564570" cy="60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A7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9A7FF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Google Shape;435;p85"/>
          <p:cNvSpPr txBox="1">
            <a:spLocks noGrp="1"/>
          </p:cNvSpPr>
          <p:nvPr>
            <p:ph type="body" idx="15"/>
          </p:nvPr>
        </p:nvSpPr>
        <p:spPr>
          <a:xfrm>
            <a:off x="527879" y="2630095"/>
            <a:ext cx="2564570" cy="43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85"/>
          <p:cNvSpPr txBox="1">
            <a:spLocks noGrp="1"/>
          </p:cNvSpPr>
          <p:nvPr>
            <p:ph type="body" idx="16"/>
          </p:nvPr>
        </p:nvSpPr>
        <p:spPr>
          <a:xfrm>
            <a:off x="527879" y="1793445"/>
            <a:ext cx="2564570" cy="60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with cutout ">
  <p:cSld name="Timeline with cutout 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Google Shape;438;p86"/>
          <p:cNvCxnSpPr/>
          <p:nvPr/>
        </p:nvCxnSpPr>
        <p:spPr>
          <a:xfrm rot="10800000">
            <a:off x="2506390" y="3977714"/>
            <a:ext cx="9891201" cy="0"/>
          </a:xfrm>
          <a:prstGeom prst="straightConnector1">
            <a:avLst/>
          </a:prstGeom>
          <a:noFill/>
          <a:ln w="12700" cap="flat" cmpd="sng">
            <a:solidFill>
              <a:srgbClr val="4F008C"/>
            </a:solidFill>
            <a:prstDash val="solid"/>
            <a:miter lim="800000"/>
            <a:headEnd type="diamond" w="med" len="med"/>
            <a:tailEnd type="diamond" w="med" len="med"/>
          </a:ln>
        </p:spPr>
      </p:cxnSp>
      <p:sp>
        <p:nvSpPr>
          <p:cNvPr id="439" name="Google Shape;439;p86"/>
          <p:cNvSpPr>
            <a:spLocks noGrp="1"/>
          </p:cNvSpPr>
          <p:nvPr>
            <p:ph type="body" idx="1"/>
          </p:nvPr>
        </p:nvSpPr>
        <p:spPr>
          <a:xfrm>
            <a:off x="5048942" y="4213119"/>
            <a:ext cx="2570162" cy="1624275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548625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86"/>
          <p:cNvSpPr>
            <a:spLocks noGrp="1"/>
          </p:cNvSpPr>
          <p:nvPr>
            <p:ph type="body" idx="2"/>
          </p:nvPr>
        </p:nvSpPr>
        <p:spPr>
          <a:xfrm>
            <a:off x="8081862" y="4213119"/>
            <a:ext cx="2570162" cy="1624275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548625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1" name="Google Shape;441;p86"/>
          <p:cNvSpPr>
            <a:spLocks noGrp="1"/>
          </p:cNvSpPr>
          <p:nvPr>
            <p:ph type="body" idx="3"/>
          </p:nvPr>
        </p:nvSpPr>
        <p:spPr>
          <a:xfrm>
            <a:off x="8839200" y="1991707"/>
            <a:ext cx="2570162" cy="1624275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548625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2" name="Google Shape;442;p86"/>
          <p:cNvSpPr>
            <a:spLocks noGrp="1"/>
          </p:cNvSpPr>
          <p:nvPr>
            <p:ph type="body" idx="4"/>
          </p:nvPr>
        </p:nvSpPr>
        <p:spPr>
          <a:xfrm>
            <a:off x="3080666" y="1991707"/>
            <a:ext cx="2570162" cy="1624275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548625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3" name="Google Shape;443;p86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4" name="Google Shape;444;p86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445" name="Google Shape;445;p86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446" name="Google Shape;446;p86"/>
          <p:cNvSpPr txBox="1">
            <a:spLocks noGrp="1"/>
          </p:cNvSpPr>
          <p:nvPr>
            <p:ph type="body" idx="5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7" name="Google Shape;447;p86"/>
          <p:cNvSpPr txBox="1">
            <a:spLocks noGrp="1"/>
          </p:cNvSpPr>
          <p:nvPr>
            <p:ph type="body" idx="6"/>
          </p:nvPr>
        </p:nvSpPr>
        <p:spPr>
          <a:xfrm>
            <a:off x="3246181" y="2160526"/>
            <a:ext cx="2239132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8" name="Google Shape;448;p86"/>
          <p:cNvSpPr txBox="1">
            <a:spLocks noGrp="1"/>
          </p:cNvSpPr>
          <p:nvPr>
            <p:ph type="body" idx="7"/>
          </p:nvPr>
        </p:nvSpPr>
        <p:spPr>
          <a:xfrm>
            <a:off x="9004716" y="2160526"/>
            <a:ext cx="2239132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9" name="Google Shape;449;p86"/>
          <p:cNvSpPr txBox="1">
            <a:spLocks noGrp="1"/>
          </p:cNvSpPr>
          <p:nvPr>
            <p:ph type="body" idx="8"/>
          </p:nvPr>
        </p:nvSpPr>
        <p:spPr>
          <a:xfrm>
            <a:off x="5212859" y="4381578"/>
            <a:ext cx="2239132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50" name="Google Shape;450;p86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451" name="Google Shape;451;p86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452" name="Google Shape;452;p86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453" name="Google Shape;453;p86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454" name="Google Shape;454;p86"/>
          <p:cNvSpPr>
            <a:spLocks noGrp="1"/>
          </p:cNvSpPr>
          <p:nvPr>
            <p:ph type="body" idx="9"/>
          </p:nvPr>
        </p:nvSpPr>
        <p:spPr>
          <a:xfrm>
            <a:off x="5943600" y="1991707"/>
            <a:ext cx="2570162" cy="1624275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548625" rIns="1828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86"/>
          <p:cNvSpPr txBox="1">
            <a:spLocks noGrp="1"/>
          </p:cNvSpPr>
          <p:nvPr>
            <p:ph type="body" idx="13"/>
          </p:nvPr>
        </p:nvSpPr>
        <p:spPr>
          <a:xfrm>
            <a:off x="6109115" y="2160526"/>
            <a:ext cx="2239132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6" name="Google Shape;456;p86"/>
          <p:cNvSpPr txBox="1">
            <a:spLocks noGrp="1"/>
          </p:cNvSpPr>
          <p:nvPr>
            <p:ph type="body" idx="14"/>
          </p:nvPr>
        </p:nvSpPr>
        <p:spPr>
          <a:xfrm>
            <a:off x="8247377" y="4381577"/>
            <a:ext cx="2239132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7" name="Google Shape;457;p86" descr="A picture containing person, dark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5" y="2570109"/>
            <a:ext cx="3515814" cy="424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_puple ">
  <p:cSld name="Timeline_puple 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7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460" name="Google Shape;460;p8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grpSp>
        <p:nvGrpSpPr>
          <p:cNvPr id="461" name="Google Shape;461;p87"/>
          <p:cNvGrpSpPr/>
          <p:nvPr/>
        </p:nvGrpSpPr>
        <p:grpSpPr>
          <a:xfrm>
            <a:off x="3405318" y="1150056"/>
            <a:ext cx="8281893" cy="4890381"/>
            <a:chOff x="3405318" y="1150056"/>
            <a:chExt cx="8281893" cy="4890381"/>
          </a:xfrm>
        </p:grpSpPr>
        <p:sp>
          <p:nvSpPr>
            <p:cNvPr id="462" name="Google Shape;462;p87"/>
            <p:cNvSpPr/>
            <p:nvPr/>
          </p:nvSpPr>
          <p:spPr>
            <a:xfrm>
              <a:off x="3405318" y="1150056"/>
              <a:ext cx="8281893" cy="2596912"/>
            </a:xfrm>
            <a:custGeom>
              <a:avLst/>
              <a:gdLst/>
              <a:ahLst/>
              <a:cxnLst/>
              <a:rect l="l" t="t" r="r" b="b"/>
              <a:pathLst>
                <a:path w="8281893" h="2596912" extrusionOk="0">
                  <a:moveTo>
                    <a:pt x="0" y="0"/>
                  </a:moveTo>
                  <a:lnTo>
                    <a:pt x="7978450" y="0"/>
                  </a:lnTo>
                  <a:cubicBezTo>
                    <a:pt x="8146403" y="0"/>
                    <a:pt x="8281894" y="135491"/>
                    <a:pt x="8281894" y="303444"/>
                  </a:cubicBezTo>
                  <a:lnTo>
                    <a:pt x="8281894" y="2293469"/>
                  </a:lnTo>
                  <a:cubicBezTo>
                    <a:pt x="8281894" y="2461421"/>
                    <a:pt x="8146403" y="2596912"/>
                    <a:pt x="7978450" y="2596912"/>
                  </a:cubicBezTo>
                  <a:lnTo>
                    <a:pt x="265337" y="2596912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463" name="Google Shape;463;p87"/>
            <p:cNvSpPr/>
            <p:nvPr/>
          </p:nvSpPr>
          <p:spPr>
            <a:xfrm>
              <a:off x="3405318" y="3746969"/>
              <a:ext cx="303443" cy="2293468"/>
            </a:xfrm>
            <a:custGeom>
              <a:avLst/>
              <a:gdLst/>
              <a:ahLst/>
              <a:cxnLst/>
              <a:rect l="l" t="t" r="r" b="b"/>
              <a:pathLst>
                <a:path w="303443" h="2293468" extrusionOk="0">
                  <a:moveTo>
                    <a:pt x="303444" y="0"/>
                  </a:moveTo>
                  <a:cubicBezTo>
                    <a:pt x="135491" y="0"/>
                    <a:pt x="0" y="135491"/>
                    <a:pt x="0" y="303444"/>
                  </a:cubicBezTo>
                  <a:lnTo>
                    <a:pt x="0" y="2293469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</p:grpSp>
      <p:cxnSp>
        <p:nvCxnSpPr>
          <p:cNvPr id="464" name="Google Shape;464;p87"/>
          <p:cNvCxnSpPr/>
          <p:nvPr/>
        </p:nvCxnSpPr>
        <p:spPr>
          <a:xfrm rot="10800000">
            <a:off x="1158240" y="6040438"/>
            <a:ext cx="2249544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5" name="Google Shape;465;p87"/>
          <p:cNvSpPr txBox="1">
            <a:spLocks noGrp="1"/>
          </p:cNvSpPr>
          <p:nvPr>
            <p:ph type="title"/>
          </p:nvPr>
        </p:nvSpPr>
        <p:spPr>
          <a:xfrm>
            <a:off x="507999" y="842866"/>
            <a:ext cx="5435601" cy="994560"/>
          </a:xfrm>
          <a:prstGeom prst="rect">
            <a:avLst/>
          </a:prstGeom>
          <a:solidFill>
            <a:srgbClr val="4F008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66" name="Google Shape;466;p87"/>
          <p:cNvCxnSpPr/>
          <p:nvPr/>
        </p:nvCxnSpPr>
        <p:spPr>
          <a:xfrm rot="10800000">
            <a:off x="508000" y="5945188"/>
            <a:ext cx="1114321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67" name="Google Shape;467;p87"/>
          <p:cNvGrpSpPr/>
          <p:nvPr/>
        </p:nvGrpSpPr>
        <p:grpSpPr>
          <a:xfrm>
            <a:off x="508000" y="3938828"/>
            <a:ext cx="2794553" cy="1928572"/>
            <a:chOff x="524805" y="3839157"/>
            <a:chExt cx="2777748" cy="1916975"/>
          </a:xfrm>
        </p:grpSpPr>
        <p:grpSp>
          <p:nvGrpSpPr>
            <p:cNvPr id="468" name="Google Shape;468;p87"/>
            <p:cNvGrpSpPr/>
            <p:nvPr/>
          </p:nvGrpSpPr>
          <p:grpSpPr>
            <a:xfrm>
              <a:off x="524805" y="4943285"/>
              <a:ext cx="2777748" cy="812847"/>
              <a:chOff x="524805" y="4943285"/>
              <a:chExt cx="2777748" cy="812847"/>
            </a:xfrm>
          </p:grpSpPr>
          <p:sp>
            <p:nvSpPr>
              <p:cNvPr id="469" name="Google Shape;469;p87"/>
              <p:cNvSpPr/>
              <p:nvPr/>
            </p:nvSpPr>
            <p:spPr>
              <a:xfrm>
                <a:off x="526672" y="4943285"/>
                <a:ext cx="2775881" cy="812847"/>
              </a:xfrm>
              <a:custGeom>
                <a:avLst/>
                <a:gdLst/>
                <a:ahLst/>
                <a:cxnLst/>
                <a:rect l="l" t="t" r="r" b="b"/>
                <a:pathLst>
                  <a:path w="2775881" h="812847" extrusionOk="0">
                    <a:moveTo>
                      <a:pt x="0" y="0"/>
                    </a:moveTo>
                    <a:lnTo>
                      <a:pt x="2775881" y="0"/>
                    </a:lnTo>
                    <a:lnTo>
                      <a:pt x="2775881" y="812848"/>
                    </a:lnTo>
                    <a:lnTo>
                      <a:pt x="0" y="81284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70" name="Google Shape;470;p87"/>
              <p:cNvSpPr/>
              <p:nvPr/>
            </p:nvSpPr>
            <p:spPr>
              <a:xfrm>
                <a:off x="526672" y="5033532"/>
                <a:ext cx="2775881" cy="6223"/>
              </a:xfrm>
              <a:custGeom>
                <a:avLst/>
                <a:gdLst/>
                <a:ahLst/>
                <a:cxnLst/>
                <a:rect l="l" t="t" r="r" b="b"/>
                <a:pathLst>
                  <a:path w="2775881" h="6223" extrusionOk="0">
                    <a:moveTo>
                      <a:pt x="0" y="0"/>
                    </a:moveTo>
                    <a:lnTo>
                      <a:pt x="2775881" y="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71" name="Google Shape;471;p87"/>
              <p:cNvSpPr/>
              <p:nvPr/>
            </p:nvSpPr>
            <p:spPr>
              <a:xfrm>
                <a:off x="526672" y="5124402"/>
                <a:ext cx="2775881" cy="6223"/>
              </a:xfrm>
              <a:custGeom>
                <a:avLst/>
                <a:gdLst/>
                <a:ahLst/>
                <a:cxnLst/>
                <a:rect l="l" t="t" r="r" b="b"/>
                <a:pathLst>
                  <a:path w="2775881" h="6223" extrusionOk="0">
                    <a:moveTo>
                      <a:pt x="0" y="0"/>
                    </a:moveTo>
                    <a:lnTo>
                      <a:pt x="2775881" y="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72" name="Google Shape;472;p87"/>
              <p:cNvSpPr/>
              <p:nvPr/>
            </p:nvSpPr>
            <p:spPr>
              <a:xfrm>
                <a:off x="981643" y="5333527"/>
                <a:ext cx="321155" cy="282567"/>
              </a:xfrm>
              <a:custGeom>
                <a:avLst/>
                <a:gdLst/>
                <a:ahLst/>
                <a:cxnLst/>
                <a:rect l="l" t="t" r="r" b="b"/>
                <a:pathLst>
                  <a:path w="321155" h="282567" extrusionOk="0">
                    <a:moveTo>
                      <a:pt x="160578" y="6224"/>
                    </a:moveTo>
                    <a:lnTo>
                      <a:pt x="314309" y="141284"/>
                    </a:lnTo>
                    <a:lnTo>
                      <a:pt x="160578" y="276343"/>
                    </a:lnTo>
                    <a:lnTo>
                      <a:pt x="6846" y="141284"/>
                    </a:lnTo>
                    <a:lnTo>
                      <a:pt x="160578" y="6224"/>
                    </a:lnTo>
                    <a:moveTo>
                      <a:pt x="160578" y="0"/>
                    </a:moveTo>
                    <a:lnTo>
                      <a:pt x="0" y="141284"/>
                    </a:lnTo>
                    <a:lnTo>
                      <a:pt x="160578" y="282567"/>
                    </a:lnTo>
                    <a:lnTo>
                      <a:pt x="321156" y="141284"/>
                    </a:lnTo>
                    <a:lnTo>
                      <a:pt x="160578" y="0"/>
                    </a:lnTo>
                    <a:lnTo>
                      <a:pt x="1605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73" name="Google Shape;473;p87"/>
              <p:cNvSpPr/>
              <p:nvPr/>
            </p:nvSpPr>
            <p:spPr>
              <a:xfrm>
                <a:off x="524805" y="5333527"/>
                <a:ext cx="161200" cy="282567"/>
              </a:xfrm>
              <a:custGeom>
                <a:avLst/>
                <a:gdLst/>
                <a:ahLst/>
                <a:cxnLst/>
                <a:rect l="l" t="t" r="r" b="b"/>
                <a:pathLst>
                  <a:path w="161200" h="282567" extrusionOk="0">
                    <a:moveTo>
                      <a:pt x="0" y="0"/>
                    </a:moveTo>
                    <a:lnTo>
                      <a:pt x="161200" y="141284"/>
                    </a:lnTo>
                    <a:lnTo>
                      <a:pt x="0" y="282567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74" name="Google Shape;474;p87"/>
              <p:cNvSpPr/>
              <p:nvPr/>
            </p:nvSpPr>
            <p:spPr>
              <a:xfrm>
                <a:off x="672313" y="5333527"/>
                <a:ext cx="321155" cy="282567"/>
              </a:xfrm>
              <a:custGeom>
                <a:avLst/>
                <a:gdLst/>
                <a:ahLst/>
                <a:cxnLst/>
                <a:rect l="l" t="t" r="r" b="b"/>
                <a:pathLst>
                  <a:path w="321155" h="282567" extrusionOk="0">
                    <a:moveTo>
                      <a:pt x="160578" y="6224"/>
                    </a:moveTo>
                    <a:lnTo>
                      <a:pt x="314309" y="141284"/>
                    </a:lnTo>
                    <a:lnTo>
                      <a:pt x="160578" y="276343"/>
                    </a:lnTo>
                    <a:lnTo>
                      <a:pt x="6846" y="141284"/>
                    </a:lnTo>
                    <a:lnTo>
                      <a:pt x="160578" y="6224"/>
                    </a:lnTo>
                    <a:moveTo>
                      <a:pt x="160578" y="0"/>
                    </a:moveTo>
                    <a:lnTo>
                      <a:pt x="0" y="141284"/>
                    </a:lnTo>
                    <a:lnTo>
                      <a:pt x="160578" y="282567"/>
                    </a:lnTo>
                    <a:lnTo>
                      <a:pt x="321156" y="141284"/>
                    </a:lnTo>
                    <a:lnTo>
                      <a:pt x="160578" y="0"/>
                    </a:lnTo>
                    <a:lnTo>
                      <a:pt x="1605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75" name="Google Shape;475;p87"/>
              <p:cNvSpPr/>
              <p:nvPr/>
            </p:nvSpPr>
            <p:spPr>
              <a:xfrm>
                <a:off x="1289729" y="5333527"/>
                <a:ext cx="321155" cy="282567"/>
              </a:xfrm>
              <a:custGeom>
                <a:avLst/>
                <a:gdLst/>
                <a:ahLst/>
                <a:cxnLst/>
                <a:rect l="l" t="t" r="r" b="b"/>
                <a:pathLst>
                  <a:path w="321155" h="282567" extrusionOk="0">
                    <a:moveTo>
                      <a:pt x="160578" y="6224"/>
                    </a:moveTo>
                    <a:lnTo>
                      <a:pt x="314309" y="141284"/>
                    </a:lnTo>
                    <a:lnTo>
                      <a:pt x="160578" y="276343"/>
                    </a:lnTo>
                    <a:lnTo>
                      <a:pt x="6846" y="141284"/>
                    </a:lnTo>
                    <a:lnTo>
                      <a:pt x="160578" y="6224"/>
                    </a:lnTo>
                    <a:moveTo>
                      <a:pt x="160578" y="0"/>
                    </a:moveTo>
                    <a:lnTo>
                      <a:pt x="0" y="141284"/>
                    </a:lnTo>
                    <a:lnTo>
                      <a:pt x="160578" y="282567"/>
                    </a:lnTo>
                    <a:lnTo>
                      <a:pt x="321156" y="141284"/>
                    </a:lnTo>
                    <a:lnTo>
                      <a:pt x="160578" y="0"/>
                    </a:lnTo>
                    <a:lnTo>
                      <a:pt x="1605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76" name="Google Shape;476;p87"/>
              <p:cNvSpPr/>
              <p:nvPr/>
            </p:nvSpPr>
            <p:spPr>
              <a:xfrm>
                <a:off x="1597814" y="5333527"/>
                <a:ext cx="321155" cy="282567"/>
              </a:xfrm>
              <a:custGeom>
                <a:avLst/>
                <a:gdLst/>
                <a:ahLst/>
                <a:cxnLst/>
                <a:rect l="l" t="t" r="r" b="b"/>
                <a:pathLst>
                  <a:path w="321155" h="282567" extrusionOk="0">
                    <a:moveTo>
                      <a:pt x="160578" y="6224"/>
                    </a:moveTo>
                    <a:lnTo>
                      <a:pt x="314309" y="141284"/>
                    </a:lnTo>
                    <a:lnTo>
                      <a:pt x="160578" y="276343"/>
                    </a:lnTo>
                    <a:lnTo>
                      <a:pt x="6846" y="141284"/>
                    </a:lnTo>
                    <a:lnTo>
                      <a:pt x="160578" y="6224"/>
                    </a:lnTo>
                    <a:moveTo>
                      <a:pt x="160578" y="0"/>
                    </a:moveTo>
                    <a:lnTo>
                      <a:pt x="0" y="141284"/>
                    </a:lnTo>
                    <a:lnTo>
                      <a:pt x="160578" y="282567"/>
                    </a:lnTo>
                    <a:lnTo>
                      <a:pt x="321156" y="141284"/>
                    </a:lnTo>
                    <a:lnTo>
                      <a:pt x="160578" y="0"/>
                    </a:lnTo>
                    <a:lnTo>
                      <a:pt x="1605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77" name="Google Shape;477;p87"/>
              <p:cNvSpPr/>
              <p:nvPr/>
            </p:nvSpPr>
            <p:spPr>
              <a:xfrm>
                <a:off x="1905277" y="5333527"/>
                <a:ext cx="321155" cy="282567"/>
              </a:xfrm>
              <a:custGeom>
                <a:avLst/>
                <a:gdLst/>
                <a:ahLst/>
                <a:cxnLst/>
                <a:rect l="l" t="t" r="r" b="b"/>
                <a:pathLst>
                  <a:path w="321155" h="282567" extrusionOk="0">
                    <a:moveTo>
                      <a:pt x="160578" y="6224"/>
                    </a:moveTo>
                    <a:lnTo>
                      <a:pt x="314309" y="141284"/>
                    </a:lnTo>
                    <a:lnTo>
                      <a:pt x="160578" y="276343"/>
                    </a:lnTo>
                    <a:lnTo>
                      <a:pt x="6846" y="141284"/>
                    </a:lnTo>
                    <a:lnTo>
                      <a:pt x="160578" y="6224"/>
                    </a:lnTo>
                    <a:moveTo>
                      <a:pt x="160578" y="0"/>
                    </a:moveTo>
                    <a:lnTo>
                      <a:pt x="0" y="141284"/>
                    </a:lnTo>
                    <a:lnTo>
                      <a:pt x="160578" y="282567"/>
                    </a:lnTo>
                    <a:lnTo>
                      <a:pt x="321156" y="141284"/>
                    </a:lnTo>
                    <a:lnTo>
                      <a:pt x="160578" y="0"/>
                    </a:lnTo>
                    <a:lnTo>
                      <a:pt x="1605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78" name="Google Shape;478;p87"/>
              <p:cNvSpPr/>
              <p:nvPr/>
            </p:nvSpPr>
            <p:spPr>
              <a:xfrm>
                <a:off x="2213363" y="5333527"/>
                <a:ext cx="321155" cy="282567"/>
              </a:xfrm>
              <a:custGeom>
                <a:avLst/>
                <a:gdLst/>
                <a:ahLst/>
                <a:cxnLst/>
                <a:rect l="l" t="t" r="r" b="b"/>
                <a:pathLst>
                  <a:path w="321155" h="282567" extrusionOk="0">
                    <a:moveTo>
                      <a:pt x="160578" y="6224"/>
                    </a:moveTo>
                    <a:lnTo>
                      <a:pt x="314309" y="141284"/>
                    </a:lnTo>
                    <a:lnTo>
                      <a:pt x="160578" y="276343"/>
                    </a:lnTo>
                    <a:lnTo>
                      <a:pt x="6846" y="141284"/>
                    </a:lnTo>
                    <a:lnTo>
                      <a:pt x="160578" y="6224"/>
                    </a:lnTo>
                    <a:moveTo>
                      <a:pt x="160578" y="0"/>
                    </a:moveTo>
                    <a:lnTo>
                      <a:pt x="0" y="141284"/>
                    </a:lnTo>
                    <a:lnTo>
                      <a:pt x="160578" y="282567"/>
                    </a:lnTo>
                    <a:lnTo>
                      <a:pt x="321156" y="141284"/>
                    </a:lnTo>
                    <a:lnTo>
                      <a:pt x="160578" y="0"/>
                    </a:lnTo>
                    <a:lnTo>
                      <a:pt x="1605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79" name="Google Shape;479;p87"/>
              <p:cNvSpPr/>
              <p:nvPr/>
            </p:nvSpPr>
            <p:spPr>
              <a:xfrm>
                <a:off x="2521448" y="5333527"/>
                <a:ext cx="321155" cy="282567"/>
              </a:xfrm>
              <a:custGeom>
                <a:avLst/>
                <a:gdLst/>
                <a:ahLst/>
                <a:cxnLst/>
                <a:rect l="l" t="t" r="r" b="b"/>
                <a:pathLst>
                  <a:path w="321155" h="282567" extrusionOk="0">
                    <a:moveTo>
                      <a:pt x="160578" y="6224"/>
                    </a:moveTo>
                    <a:lnTo>
                      <a:pt x="314309" y="141284"/>
                    </a:lnTo>
                    <a:lnTo>
                      <a:pt x="160578" y="276343"/>
                    </a:lnTo>
                    <a:lnTo>
                      <a:pt x="6846" y="141284"/>
                    </a:lnTo>
                    <a:lnTo>
                      <a:pt x="160578" y="6224"/>
                    </a:lnTo>
                    <a:moveTo>
                      <a:pt x="160578" y="0"/>
                    </a:moveTo>
                    <a:lnTo>
                      <a:pt x="0" y="141284"/>
                    </a:lnTo>
                    <a:lnTo>
                      <a:pt x="160578" y="282567"/>
                    </a:lnTo>
                    <a:lnTo>
                      <a:pt x="321156" y="141284"/>
                    </a:lnTo>
                    <a:lnTo>
                      <a:pt x="160578" y="0"/>
                    </a:lnTo>
                    <a:lnTo>
                      <a:pt x="1605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80" name="Google Shape;480;p87"/>
              <p:cNvSpPr/>
              <p:nvPr/>
            </p:nvSpPr>
            <p:spPr>
              <a:xfrm>
                <a:off x="2829533" y="5333527"/>
                <a:ext cx="321155" cy="282567"/>
              </a:xfrm>
              <a:custGeom>
                <a:avLst/>
                <a:gdLst/>
                <a:ahLst/>
                <a:cxnLst/>
                <a:rect l="l" t="t" r="r" b="b"/>
                <a:pathLst>
                  <a:path w="321155" h="282567" extrusionOk="0">
                    <a:moveTo>
                      <a:pt x="160578" y="6224"/>
                    </a:moveTo>
                    <a:lnTo>
                      <a:pt x="314309" y="141284"/>
                    </a:lnTo>
                    <a:lnTo>
                      <a:pt x="160578" y="276343"/>
                    </a:lnTo>
                    <a:lnTo>
                      <a:pt x="6846" y="141284"/>
                    </a:lnTo>
                    <a:lnTo>
                      <a:pt x="160578" y="6224"/>
                    </a:lnTo>
                    <a:moveTo>
                      <a:pt x="160578" y="0"/>
                    </a:moveTo>
                    <a:lnTo>
                      <a:pt x="0" y="141284"/>
                    </a:lnTo>
                    <a:lnTo>
                      <a:pt x="160578" y="282567"/>
                    </a:lnTo>
                    <a:lnTo>
                      <a:pt x="321156" y="141284"/>
                    </a:lnTo>
                    <a:lnTo>
                      <a:pt x="160578" y="0"/>
                    </a:lnTo>
                    <a:lnTo>
                      <a:pt x="1605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81" name="Google Shape;481;p87"/>
              <p:cNvSpPr/>
              <p:nvPr/>
            </p:nvSpPr>
            <p:spPr>
              <a:xfrm>
                <a:off x="3136996" y="5335394"/>
                <a:ext cx="161200" cy="282567"/>
              </a:xfrm>
              <a:custGeom>
                <a:avLst/>
                <a:gdLst/>
                <a:ahLst/>
                <a:cxnLst/>
                <a:rect l="l" t="t" r="r" b="b"/>
                <a:pathLst>
                  <a:path w="161200" h="282567" extrusionOk="0">
                    <a:moveTo>
                      <a:pt x="161200" y="282567"/>
                    </a:moveTo>
                    <a:lnTo>
                      <a:pt x="0" y="141284"/>
                    </a:lnTo>
                    <a:lnTo>
                      <a:pt x="161200" y="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</p:grpSp>
        <p:grpSp>
          <p:nvGrpSpPr>
            <p:cNvPr id="482" name="Google Shape;482;p87"/>
            <p:cNvGrpSpPr/>
            <p:nvPr/>
          </p:nvGrpSpPr>
          <p:grpSpPr>
            <a:xfrm>
              <a:off x="595136" y="4501385"/>
              <a:ext cx="504139" cy="441900"/>
              <a:chOff x="595136" y="4501385"/>
              <a:chExt cx="504139" cy="441900"/>
            </a:xfrm>
          </p:grpSpPr>
          <p:sp>
            <p:nvSpPr>
              <p:cNvPr id="483" name="Google Shape;483;p87"/>
              <p:cNvSpPr/>
              <p:nvPr/>
            </p:nvSpPr>
            <p:spPr>
              <a:xfrm>
                <a:off x="772518" y="4589765"/>
                <a:ext cx="176760" cy="353520"/>
              </a:xfrm>
              <a:custGeom>
                <a:avLst/>
                <a:gdLst/>
                <a:ahLst/>
                <a:cxnLst/>
                <a:rect l="l" t="t" r="r" b="b"/>
                <a:pathLst>
                  <a:path w="176760" h="353520" extrusionOk="0">
                    <a:moveTo>
                      <a:pt x="0" y="0"/>
                    </a:moveTo>
                    <a:lnTo>
                      <a:pt x="176760" y="0"/>
                    </a:lnTo>
                    <a:lnTo>
                      <a:pt x="176760" y="353520"/>
                    </a:lnTo>
                    <a:lnTo>
                      <a:pt x="0" y="35352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84" name="Google Shape;484;p87"/>
              <p:cNvSpPr/>
              <p:nvPr/>
            </p:nvSpPr>
            <p:spPr>
              <a:xfrm>
                <a:off x="949279" y="4678145"/>
                <a:ext cx="49791" cy="265140"/>
              </a:xfrm>
              <a:custGeom>
                <a:avLst/>
                <a:gdLst/>
                <a:ahLst/>
                <a:cxnLst/>
                <a:rect l="l" t="t" r="r" b="b"/>
                <a:pathLst>
                  <a:path w="49791" h="265140" extrusionOk="0">
                    <a:moveTo>
                      <a:pt x="0" y="0"/>
                    </a:moveTo>
                    <a:lnTo>
                      <a:pt x="49792" y="0"/>
                    </a:lnTo>
                    <a:lnTo>
                      <a:pt x="49792" y="265140"/>
                    </a:lnTo>
                    <a:lnTo>
                      <a:pt x="0" y="26514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85" name="Google Shape;485;p87"/>
              <p:cNvSpPr/>
              <p:nvPr/>
            </p:nvSpPr>
            <p:spPr>
              <a:xfrm>
                <a:off x="999070" y="4678145"/>
                <a:ext cx="49791" cy="265140"/>
              </a:xfrm>
              <a:custGeom>
                <a:avLst/>
                <a:gdLst/>
                <a:ahLst/>
                <a:cxnLst/>
                <a:rect l="l" t="t" r="r" b="b"/>
                <a:pathLst>
                  <a:path w="49791" h="265140" extrusionOk="0">
                    <a:moveTo>
                      <a:pt x="0" y="0"/>
                    </a:moveTo>
                    <a:lnTo>
                      <a:pt x="49792" y="0"/>
                    </a:lnTo>
                    <a:lnTo>
                      <a:pt x="49792" y="265140"/>
                    </a:lnTo>
                    <a:lnTo>
                      <a:pt x="0" y="26514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86" name="Google Shape;486;p87"/>
              <p:cNvSpPr/>
              <p:nvPr/>
            </p:nvSpPr>
            <p:spPr>
              <a:xfrm>
                <a:off x="1049484" y="4678145"/>
                <a:ext cx="49791" cy="265140"/>
              </a:xfrm>
              <a:custGeom>
                <a:avLst/>
                <a:gdLst/>
                <a:ahLst/>
                <a:cxnLst/>
                <a:rect l="l" t="t" r="r" b="b"/>
                <a:pathLst>
                  <a:path w="49791" h="265140" extrusionOk="0">
                    <a:moveTo>
                      <a:pt x="0" y="0"/>
                    </a:moveTo>
                    <a:lnTo>
                      <a:pt x="49792" y="0"/>
                    </a:lnTo>
                    <a:lnTo>
                      <a:pt x="49792" y="265140"/>
                    </a:lnTo>
                    <a:lnTo>
                      <a:pt x="0" y="26514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grpSp>
            <p:nvGrpSpPr>
              <p:cNvPr id="487" name="Google Shape;487;p87"/>
              <p:cNvGrpSpPr/>
              <p:nvPr/>
            </p:nvGrpSpPr>
            <p:grpSpPr>
              <a:xfrm>
                <a:off x="595136" y="4501385"/>
                <a:ext cx="176760" cy="441900"/>
                <a:chOff x="595136" y="4501385"/>
                <a:chExt cx="176760" cy="441900"/>
              </a:xfrm>
            </p:grpSpPr>
            <p:sp>
              <p:nvSpPr>
                <p:cNvPr id="488" name="Google Shape;488;p87"/>
                <p:cNvSpPr/>
                <p:nvPr/>
              </p:nvSpPr>
              <p:spPr>
                <a:xfrm>
                  <a:off x="595136" y="4501385"/>
                  <a:ext cx="176760" cy="4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60" h="441900" extrusionOk="0">
                      <a:moveTo>
                        <a:pt x="0" y="0"/>
                      </a:moveTo>
                      <a:lnTo>
                        <a:pt x="176760" y="0"/>
                      </a:lnTo>
                      <a:lnTo>
                        <a:pt x="176760" y="441900"/>
                      </a:lnTo>
                      <a:lnTo>
                        <a:pt x="0" y="4419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TC Forward" panose="00000500000000000000" pitchFamily="50" charset="-78"/>
                    <a:ea typeface="Arial"/>
                    <a:cs typeface="STC Forward" panose="00000500000000000000" pitchFamily="50" charset="-78"/>
                    <a:sym typeface="Arial"/>
                  </a:endParaRPr>
                </a:p>
              </p:txBody>
            </p:sp>
            <p:sp>
              <p:nvSpPr>
                <p:cNvPr id="489" name="Google Shape;489;p87"/>
                <p:cNvSpPr/>
                <p:nvPr/>
              </p:nvSpPr>
              <p:spPr>
                <a:xfrm>
                  <a:off x="651151" y="4563002"/>
                  <a:ext cx="64729" cy="64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9" h="64729" extrusionOk="0">
                      <a:moveTo>
                        <a:pt x="64729" y="32365"/>
                      </a:moveTo>
                      <a:cubicBezTo>
                        <a:pt x="64729" y="50239"/>
                        <a:pt x="50239" y="64729"/>
                        <a:pt x="32365" y="64729"/>
                      </a:cubicBezTo>
                      <a:cubicBezTo>
                        <a:pt x="14490" y="64729"/>
                        <a:pt x="0" y="50239"/>
                        <a:pt x="0" y="32365"/>
                      </a:cubicBezTo>
                      <a:cubicBezTo>
                        <a:pt x="0" y="14490"/>
                        <a:pt x="14490" y="0"/>
                        <a:pt x="32365" y="0"/>
                      </a:cubicBezTo>
                      <a:cubicBezTo>
                        <a:pt x="50239" y="0"/>
                        <a:pt x="64729" y="14490"/>
                        <a:pt x="64729" y="3236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TC Forward" panose="00000500000000000000" pitchFamily="50" charset="-78"/>
                    <a:ea typeface="Arial"/>
                    <a:cs typeface="STC Forward" panose="00000500000000000000" pitchFamily="50" charset="-78"/>
                    <a:sym typeface="Arial"/>
                  </a:endParaRPr>
                </a:p>
              </p:txBody>
            </p:sp>
            <p:sp>
              <p:nvSpPr>
                <p:cNvPr id="490" name="Google Shape;490;p87"/>
                <p:cNvSpPr/>
                <p:nvPr/>
              </p:nvSpPr>
              <p:spPr>
                <a:xfrm>
                  <a:off x="641193" y="4793288"/>
                  <a:ext cx="84645" cy="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45" h="6223" extrusionOk="0">
                      <a:moveTo>
                        <a:pt x="0" y="0"/>
                      </a:moveTo>
                      <a:lnTo>
                        <a:pt x="84646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TC Forward" panose="00000500000000000000" pitchFamily="50" charset="-78"/>
                    <a:ea typeface="Arial"/>
                    <a:cs typeface="STC Forward" panose="00000500000000000000" pitchFamily="50" charset="-78"/>
                    <a:sym typeface="Arial"/>
                  </a:endParaRPr>
                </a:p>
              </p:txBody>
            </p:sp>
            <p:sp>
              <p:nvSpPr>
                <p:cNvPr id="491" name="Google Shape;491;p87"/>
                <p:cNvSpPr/>
                <p:nvPr/>
              </p:nvSpPr>
              <p:spPr>
                <a:xfrm>
                  <a:off x="641193" y="4834988"/>
                  <a:ext cx="84645" cy="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45" h="6223" extrusionOk="0">
                      <a:moveTo>
                        <a:pt x="0" y="0"/>
                      </a:moveTo>
                      <a:lnTo>
                        <a:pt x="84646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TC Forward" panose="00000500000000000000" pitchFamily="50" charset="-78"/>
                    <a:ea typeface="Arial"/>
                    <a:cs typeface="STC Forward" panose="00000500000000000000" pitchFamily="50" charset="-78"/>
                    <a:sym typeface="Arial"/>
                  </a:endParaRPr>
                </a:p>
              </p:txBody>
            </p:sp>
          </p:grpSp>
          <p:sp>
            <p:nvSpPr>
              <p:cNvPr id="492" name="Google Shape;492;p87"/>
              <p:cNvSpPr/>
              <p:nvPr/>
            </p:nvSpPr>
            <p:spPr>
              <a:xfrm>
                <a:off x="771896" y="4766525"/>
                <a:ext cx="176760" cy="176760"/>
              </a:xfrm>
              <a:custGeom>
                <a:avLst/>
                <a:gdLst/>
                <a:ahLst/>
                <a:cxnLst/>
                <a:rect l="l" t="t" r="r" b="b"/>
                <a:pathLst>
                  <a:path w="176760" h="176760" extrusionOk="0">
                    <a:moveTo>
                      <a:pt x="0" y="176760"/>
                    </a:moveTo>
                    <a:lnTo>
                      <a:pt x="176760" y="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</p:grpSp>
        <p:grpSp>
          <p:nvGrpSpPr>
            <p:cNvPr id="493" name="Google Shape;493;p87"/>
            <p:cNvGrpSpPr/>
            <p:nvPr/>
          </p:nvGrpSpPr>
          <p:grpSpPr>
            <a:xfrm>
              <a:off x="1368773" y="3839157"/>
              <a:ext cx="1211180" cy="842100"/>
              <a:chOff x="1368773" y="3839157"/>
              <a:chExt cx="1211180" cy="842100"/>
            </a:xfrm>
          </p:grpSpPr>
          <p:sp>
            <p:nvSpPr>
              <p:cNvPr id="494" name="Google Shape;494;p87"/>
              <p:cNvSpPr/>
              <p:nvPr/>
            </p:nvSpPr>
            <p:spPr>
              <a:xfrm>
                <a:off x="1368773" y="3839157"/>
                <a:ext cx="1211180" cy="842100"/>
              </a:xfrm>
              <a:custGeom>
                <a:avLst/>
                <a:gdLst/>
                <a:ahLst/>
                <a:cxnLst/>
                <a:rect l="l" t="t" r="r" b="b"/>
                <a:pathLst>
                  <a:path w="1211180" h="842100" extrusionOk="0">
                    <a:moveTo>
                      <a:pt x="1210558" y="842100"/>
                    </a:moveTo>
                    <a:lnTo>
                      <a:pt x="0" y="842100"/>
                    </a:lnTo>
                    <a:lnTo>
                      <a:pt x="0" y="70953"/>
                    </a:lnTo>
                    <a:cubicBezTo>
                      <a:pt x="0" y="31742"/>
                      <a:pt x="31742" y="0"/>
                      <a:pt x="70953" y="0"/>
                    </a:cubicBezTo>
                    <a:lnTo>
                      <a:pt x="1140227" y="0"/>
                    </a:lnTo>
                    <a:cubicBezTo>
                      <a:pt x="1179438" y="0"/>
                      <a:pt x="1211180" y="31742"/>
                      <a:pt x="1211180" y="70953"/>
                    </a:cubicBezTo>
                    <a:lnTo>
                      <a:pt x="1211180" y="8421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95" name="Google Shape;495;p87"/>
              <p:cNvSpPr/>
              <p:nvPr/>
            </p:nvSpPr>
            <p:spPr>
              <a:xfrm>
                <a:off x="1368773" y="4563002"/>
                <a:ext cx="1210557" cy="118255"/>
              </a:xfrm>
              <a:custGeom>
                <a:avLst/>
                <a:gdLst/>
                <a:ahLst/>
                <a:cxnLst/>
                <a:rect l="l" t="t" r="r" b="b"/>
                <a:pathLst>
                  <a:path w="1210557" h="118255" extrusionOk="0">
                    <a:moveTo>
                      <a:pt x="0" y="0"/>
                    </a:moveTo>
                    <a:lnTo>
                      <a:pt x="1210558" y="0"/>
                    </a:lnTo>
                    <a:lnTo>
                      <a:pt x="1210558" y="118255"/>
                    </a:lnTo>
                    <a:lnTo>
                      <a:pt x="0" y="11825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496" name="Google Shape;496;p87"/>
              <p:cNvSpPr/>
              <p:nvPr/>
            </p:nvSpPr>
            <p:spPr>
              <a:xfrm>
                <a:off x="1368773" y="3929404"/>
                <a:ext cx="1210557" cy="633597"/>
              </a:xfrm>
              <a:custGeom>
                <a:avLst/>
                <a:gdLst/>
                <a:ahLst/>
                <a:cxnLst/>
                <a:rect l="l" t="t" r="r" b="b"/>
                <a:pathLst>
                  <a:path w="1210557" h="633597" extrusionOk="0">
                    <a:moveTo>
                      <a:pt x="0" y="0"/>
                    </a:moveTo>
                    <a:lnTo>
                      <a:pt x="1210558" y="0"/>
                    </a:lnTo>
                    <a:lnTo>
                      <a:pt x="1210558" y="633598"/>
                    </a:lnTo>
                    <a:lnTo>
                      <a:pt x="0" y="63359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</p:grpSp>
        <p:sp>
          <p:nvSpPr>
            <p:cNvPr id="497" name="Google Shape;497;p87"/>
            <p:cNvSpPr/>
            <p:nvPr/>
          </p:nvSpPr>
          <p:spPr>
            <a:xfrm>
              <a:off x="2465432" y="4589142"/>
              <a:ext cx="65973" cy="65973"/>
            </a:xfrm>
            <a:custGeom>
              <a:avLst/>
              <a:gdLst/>
              <a:ahLst/>
              <a:cxnLst/>
              <a:rect l="l" t="t" r="r" b="b"/>
              <a:pathLst>
                <a:path w="65973" h="65973" extrusionOk="0">
                  <a:moveTo>
                    <a:pt x="65974" y="32987"/>
                  </a:moveTo>
                  <a:cubicBezTo>
                    <a:pt x="65974" y="51205"/>
                    <a:pt x="51205" y="65974"/>
                    <a:pt x="32987" y="65974"/>
                  </a:cubicBezTo>
                  <a:cubicBezTo>
                    <a:pt x="14769" y="65974"/>
                    <a:pt x="0" y="51205"/>
                    <a:pt x="0" y="32987"/>
                  </a:cubicBezTo>
                  <a:cubicBezTo>
                    <a:pt x="0" y="14769"/>
                    <a:pt x="14769" y="0"/>
                    <a:pt x="32987" y="0"/>
                  </a:cubicBezTo>
                  <a:cubicBezTo>
                    <a:pt x="51205" y="0"/>
                    <a:pt x="65974" y="14769"/>
                    <a:pt x="65974" y="329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498" name="Google Shape;498;p87"/>
            <p:cNvSpPr/>
            <p:nvPr/>
          </p:nvSpPr>
          <p:spPr>
            <a:xfrm>
              <a:off x="1867311" y="4681257"/>
              <a:ext cx="281322" cy="192942"/>
            </a:xfrm>
            <a:custGeom>
              <a:avLst/>
              <a:gdLst/>
              <a:ahLst/>
              <a:cxnLst/>
              <a:rect l="l" t="t" r="r" b="b"/>
              <a:pathLst>
                <a:path w="281322" h="192942" extrusionOk="0">
                  <a:moveTo>
                    <a:pt x="0" y="0"/>
                  </a:moveTo>
                  <a:lnTo>
                    <a:pt x="281323" y="0"/>
                  </a:lnTo>
                  <a:lnTo>
                    <a:pt x="281323" y="192942"/>
                  </a:lnTo>
                  <a:lnTo>
                    <a:pt x="0" y="192942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499" name="Google Shape;499;p87"/>
            <p:cNvSpPr/>
            <p:nvPr/>
          </p:nvSpPr>
          <p:spPr>
            <a:xfrm>
              <a:off x="1593457" y="4874199"/>
              <a:ext cx="796042" cy="69085"/>
            </a:xfrm>
            <a:custGeom>
              <a:avLst/>
              <a:gdLst/>
              <a:ahLst/>
              <a:cxnLst/>
              <a:rect l="l" t="t" r="r" b="b"/>
              <a:pathLst>
                <a:path w="796042" h="69085" extrusionOk="0">
                  <a:moveTo>
                    <a:pt x="796043" y="69086"/>
                  </a:moveTo>
                  <a:lnTo>
                    <a:pt x="0" y="69086"/>
                  </a:lnTo>
                  <a:lnTo>
                    <a:pt x="0" y="29875"/>
                  </a:lnTo>
                  <a:cubicBezTo>
                    <a:pt x="0" y="13693"/>
                    <a:pt x="13070" y="0"/>
                    <a:pt x="29875" y="0"/>
                  </a:cubicBezTo>
                  <a:lnTo>
                    <a:pt x="766168" y="0"/>
                  </a:lnTo>
                  <a:cubicBezTo>
                    <a:pt x="782350" y="0"/>
                    <a:pt x="796043" y="13070"/>
                    <a:pt x="796043" y="29875"/>
                  </a:cubicBezTo>
                  <a:lnTo>
                    <a:pt x="796043" y="69086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grpSp>
          <p:nvGrpSpPr>
            <p:cNvPr id="500" name="Google Shape;500;p87"/>
            <p:cNvGrpSpPr/>
            <p:nvPr/>
          </p:nvGrpSpPr>
          <p:grpSpPr>
            <a:xfrm>
              <a:off x="2751734" y="4218818"/>
              <a:ext cx="385934" cy="722599"/>
              <a:chOff x="2751734" y="4218818"/>
              <a:chExt cx="385934" cy="722599"/>
            </a:xfrm>
          </p:grpSpPr>
          <p:sp>
            <p:nvSpPr>
              <p:cNvPr id="501" name="Google Shape;501;p87"/>
              <p:cNvSpPr/>
              <p:nvPr/>
            </p:nvSpPr>
            <p:spPr>
              <a:xfrm>
                <a:off x="2925955" y="4610926"/>
                <a:ext cx="211713" cy="330491"/>
              </a:xfrm>
              <a:custGeom>
                <a:avLst/>
                <a:gdLst/>
                <a:ahLst/>
                <a:cxnLst/>
                <a:rect l="l" t="t" r="r" b="b"/>
                <a:pathLst>
                  <a:path w="211713" h="330491" extrusionOk="0">
                    <a:moveTo>
                      <a:pt x="130130" y="330492"/>
                    </a:moveTo>
                    <a:lnTo>
                      <a:pt x="206685" y="178005"/>
                    </a:lnTo>
                    <a:cubicBezTo>
                      <a:pt x="222245" y="146885"/>
                      <a:pt x="199838" y="110164"/>
                      <a:pt x="164984" y="110164"/>
                    </a:cubicBezTo>
                    <a:lnTo>
                      <a:pt x="155026" y="110164"/>
                    </a:lnTo>
                    <a:cubicBezTo>
                      <a:pt x="155026" y="49169"/>
                      <a:pt x="179299" y="0"/>
                      <a:pt x="179299" y="0"/>
                    </a:cubicBezTo>
                    <a:lnTo>
                      <a:pt x="32414" y="0"/>
                    </a:lnTo>
                    <a:cubicBezTo>
                      <a:pt x="32414" y="0"/>
                      <a:pt x="56688" y="49169"/>
                      <a:pt x="56688" y="110164"/>
                    </a:cubicBezTo>
                    <a:lnTo>
                      <a:pt x="46729" y="110164"/>
                    </a:lnTo>
                    <a:cubicBezTo>
                      <a:pt x="11875" y="110164"/>
                      <a:pt x="-10531" y="146885"/>
                      <a:pt x="5029" y="178005"/>
                    </a:cubicBezTo>
                    <a:lnTo>
                      <a:pt x="81583" y="330492"/>
                    </a:lnTo>
                    <a:lnTo>
                      <a:pt x="130130" y="330492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502" name="Google Shape;502;p87"/>
              <p:cNvSpPr/>
              <p:nvPr/>
            </p:nvSpPr>
            <p:spPr>
              <a:xfrm>
                <a:off x="2929739" y="4388109"/>
                <a:ext cx="113900" cy="348541"/>
              </a:xfrm>
              <a:custGeom>
                <a:avLst/>
                <a:gdLst/>
                <a:ahLst/>
                <a:cxnLst/>
                <a:rect l="l" t="t" r="r" b="b"/>
                <a:pathLst>
                  <a:path w="113900" h="348541" extrusionOk="0">
                    <a:moveTo>
                      <a:pt x="113898" y="348541"/>
                    </a:moveTo>
                    <a:cubicBezTo>
                      <a:pt x="113898" y="348541"/>
                      <a:pt x="115765" y="166179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grpSp>
            <p:nvGrpSpPr>
              <p:cNvPr id="503" name="Google Shape;503;p87"/>
              <p:cNvGrpSpPr/>
              <p:nvPr/>
            </p:nvGrpSpPr>
            <p:grpSpPr>
              <a:xfrm>
                <a:off x="2751734" y="4521924"/>
                <a:ext cx="145018" cy="209746"/>
                <a:chOff x="2751734" y="4521924"/>
                <a:chExt cx="145018" cy="209746"/>
              </a:xfrm>
            </p:grpSpPr>
            <p:grpSp>
              <p:nvGrpSpPr>
                <p:cNvPr id="504" name="Google Shape;504;p87"/>
                <p:cNvGrpSpPr/>
                <p:nvPr/>
              </p:nvGrpSpPr>
              <p:grpSpPr>
                <a:xfrm>
                  <a:off x="2751734" y="4617773"/>
                  <a:ext cx="130703" cy="113897"/>
                  <a:chOff x="2751734" y="4617773"/>
                  <a:chExt cx="130703" cy="113897"/>
                </a:xfrm>
              </p:grpSpPr>
              <p:sp>
                <p:nvSpPr>
                  <p:cNvPr id="505" name="Google Shape;505;p87"/>
                  <p:cNvSpPr/>
                  <p:nvPr/>
                </p:nvSpPr>
                <p:spPr>
                  <a:xfrm>
                    <a:off x="2751734" y="4617773"/>
                    <a:ext cx="130080" cy="18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80" h="18049" extrusionOk="0">
                        <a:moveTo>
                          <a:pt x="130080" y="18049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06" name="Google Shape;506;p87"/>
                  <p:cNvSpPr/>
                  <p:nvPr/>
                </p:nvSpPr>
                <p:spPr>
                  <a:xfrm>
                    <a:off x="2759203" y="4635822"/>
                    <a:ext cx="122611" cy="1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611" h="14315" extrusionOk="0">
                        <a:moveTo>
                          <a:pt x="122612" y="0"/>
                        </a:moveTo>
                        <a:lnTo>
                          <a:pt x="0" y="1431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07" name="Google Shape;507;p87"/>
                  <p:cNvSpPr/>
                  <p:nvPr/>
                </p:nvSpPr>
                <p:spPr>
                  <a:xfrm>
                    <a:off x="2772896" y="4635822"/>
                    <a:ext cx="109541" cy="46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41" h="46057" extrusionOk="0">
                        <a:moveTo>
                          <a:pt x="109541" y="0"/>
                        </a:moveTo>
                        <a:lnTo>
                          <a:pt x="0" y="4605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08" name="Google Shape;508;p87"/>
                  <p:cNvSpPr/>
                  <p:nvPr/>
                </p:nvSpPr>
                <p:spPr>
                  <a:xfrm>
                    <a:off x="2792812" y="4635822"/>
                    <a:ext cx="89002" cy="74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002" h="74064" extrusionOk="0">
                        <a:moveTo>
                          <a:pt x="89002" y="0"/>
                        </a:moveTo>
                        <a:lnTo>
                          <a:pt x="0" y="7406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09" name="Google Shape;509;p87"/>
                  <p:cNvSpPr/>
                  <p:nvPr/>
                </p:nvSpPr>
                <p:spPr>
                  <a:xfrm>
                    <a:off x="2818330" y="4635822"/>
                    <a:ext cx="64106" cy="958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06" h="95848" extrusionOk="0">
                        <a:moveTo>
                          <a:pt x="64107" y="0"/>
                        </a:moveTo>
                        <a:lnTo>
                          <a:pt x="0" y="9584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</p:grpSp>
            <p:grpSp>
              <p:nvGrpSpPr>
                <p:cNvPr id="510" name="Google Shape;510;p87"/>
                <p:cNvGrpSpPr/>
                <p:nvPr/>
              </p:nvGrpSpPr>
              <p:grpSpPr>
                <a:xfrm>
                  <a:off x="2751734" y="4521924"/>
                  <a:ext cx="145018" cy="115143"/>
                  <a:chOff x="2751734" y="4521924"/>
                  <a:chExt cx="145018" cy="115143"/>
                </a:xfrm>
              </p:grpSpPr>
              <p:sp>
                <p:nvSpPr>
                  <p:cNvPr id="511" name="Google Shape;511;p87"/>
                  <p:cNvSpPr/>
                  <p:nvPr/>
                </p:nvSpPr>
                <p:spPr>
                  <a:xfrm>
                    <a:off x="2751734" y="4587275"/>
                    <a:ext cx="130080" cy="49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80" h="49169" extrusionOk="0">
                        <a:moveTo>
                          <a:pt x="130080" y="49169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12" name="Google Shape;512;p87"/>
                  <p:cNvSpPr/>
                  <p:nvPr/>
                </p:nvSpPr>
                <p:spPr>
                  <a:xfrm>
                    <a:off x="2771651" y="4564247"/>
                    <a:ext cx="110163" cy="72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63" h="72197" extrusionOk="0">
                        <a:moveTo>
                          <a:pt x="110164" y="7219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13" name="Google Shape;513;p87"/>
                  <p:cNvSpPr/>
                  <p:nvPr/>
                </p:nvSpPr>
                <p:spPr>
                  <a:xfrm>
                    <a:off x="2798414" y="4544952"/>
                    <a:ext cx="83400" cy="914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00" h="91492" extrusionOk="0">
                        <a:moveTo>
                          <a:pt x="83401" y="91492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14" name="Google Shape;514;p87"/>
                  <p:cNvSpPr/>
                  <p:nvPr/>
                </p:nvSpPr>
                <p:spPr>
                  <a:xfrm>
                    <a:off x="2830156" y="4530015"/>
                    <a:ext cx="51658" cy="107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58" h="107051" extrusionOk="0">
                        <a:moveTo>
                          <a:pt x="51659" y="107052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15" name="Google Shape;515;p87"/>
                  <p:cNvSpPr/>
                  <p:nvPr/>
                </p:nvSpPr>
                <p:spPr>
                  <a:xfrm>
                    <a:off x="2863765" y="4521924"/>
                    <a:ext cx="18049" cy="115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9" h="115143" extrusionOk="0">
                        <a:moveTo>
                          <a:pt x="18049" y="11514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16" name="Google Shape;516;p87"/>
                  <p:cNvSpPr/>
                  <p:nvPr/>
                </p:nvSpPr>
                <p:spPr>
                  <a:xfrm>
                    <a:off x="2881815" y="4522546"/>
                    <a:ext cx="14937" cy="114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37" h="114520" extrusionOk="0">
                        <a:moveTo>
                          <a:pt x="0" y="114521"/>
                        </a:moveTo>
                        <a:lnTo>
                          <a:pt x="14937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17" name="Google Shape;517;p87"/>
              <p:cNvGrpSpPr/>
              <p:nvPr/>
            </p:nvGrpSpPr>
            <p:grpSpPr>
              <a:xfrm>
                <a:off x="2764804" y="4218818"/>
                <a:ext cx="309952" cy="253937"/>
                <a:chOff x="2764804" y="4218818"/>
                <a:chExt cx="309952" cy="253937"/>
              </a:xfrm>
            </p:grpSpPr>
            <p:grpSp>
              <p:nvGrpSpPr>
                <p:cNvPr id="518" name="Google Shape;518;p87"/>
                <p:cNvGrpSpPr/>
                <p:nvPr/>
              </p:nvGrpSpPr>
              <p:grpSpPr>
                <a:xfrm>
                  <a:off x="2764804" y="4266120"/>
                  <a:ext cx="182984" cy="206635"/>
                  <a:chOff x="2764804" y="4266120"/>
                  <a:chExt cx="182984" cy="206635"/>
                </a:xfrm>
              </p:grpSpPr>
              <p:sp>
                <p:nvSpPr>
                  <p:cNvPr id="519" name="Google Shape;519;p87"/>
                  <p:cNvSpPr/>
                  <p:nvPr/>
                </p:nvSpPr>
                <p:spPr>
                  <a:xfrm>
                    <a:off x="2802148" y="4266120"/>
                    <a:ext cx="145640" cy="147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640" h="147507" extrusionOk="0">
                        <a:moveTo>
                          <a:pt x="145640" y="14750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20" name="Google Shape;520;p87"/>
                  <p:cNvSpPr/>
                  <p:nvPr/>
                </p:nvSpPr>
                <p:spPr>
                  <a:xfrm>
                    <a:off x="2779742" y="4314044"/>
                    <a:ext cx="168046" cy="99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046" h="99583" extrusionOk="0">
                        <a:moveTo>
                          <a:pt x="168047" y="9958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21" name="Google Shape;521;p87"/>
                  <p:cNvSpPr/>
                  <p:nvPr/>
                </p:nvSpPr>
                <p:spPr>
                  <a:xfrm>
                    <a:off x="2766672" y="4366947"/>
                    <a:ext cx="181116" cy="47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116" h="47302" extrusionOk="0">
                        <a:moveTo>
                          <a:pt x="181117" y="47302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22" name="Google Shape;522;p87"/>
                  <p:cNvSpPr/>
                  <p:nvPr/>
                </p:nvSpPr>
                <p:spPr>
                  <a:xfrm>
                    <a:off x="2764804" y="4413627"/>
                    <a:ext cx="182984" cy="7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984" h="7468" extrusionOk="0">
                        <a:moveTo>
                          <a:pt x="182984" y="0"/>
                        </a:moveTo>
                        <a:lnTo>
                          <a:pt x="0" y="746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23" name="Google Shape;523;p87"/>
                  <p:cNvSpPr/>
                  <p:nvPr/>
                </p:nvSpPr>
                <p:spPr>
                  <a:xfrm>
                    <a:off x="2775385" y="4414250"/>
                    <a:ext cx="172403" cy="58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403" h="58505" extrusionOk="0">
                        <a:moveTo>
                          <a:pt x="172403" y="0"/>
                        </a:moveTo>
                        <a:lnTo>
                          <a:pt x="0" y="5850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</p:grpSp>
            <p:grpSp>
              <p:nvGrpSpPr>
                <p:cNvPr id="524" name="Google Shape;524;p87"/>
                <p:cNvGrpSpPr/>
                <p:nvPr/>
              </p:nvGrpSpPr>
              <p:grpSpPr>
                <a:xfrm>
                  <a:off x="2830778" y="4218818"/>
                  <a:ext cx="243978" cy="196054"/>
                  <a:chOff x="2830778" y="4218818"/>
                  <a:chExt cx="243978" cy="196054"/>
                </a:xfrm>
              </p:grpSpPr>
              <p:sp>
                <p:nvSpPr>
                  <p:cNvPr id="525" name="Google Shape;525;p87"/>
                  <p:cNvSpPr/>
                  <p:nvPr/>
                </p:nvSpPr>
                <p:spPr>
                  <a:xfrm>
                    <a:off x="2830778" y="4228153"/>
                    <a:ext cx="115765" cy="1867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5" h="186718" extrusionOk="0">
                        <a:moveTo>
                          <a:pt x="115765" y="18671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26" name="Google Shape;526;p87"/>
                  <p:cNvSpPr/>
                  <p:nvPr/>
                </p:nvSpPr>
                <p:spPr>
                  <a:xfrm>
                    <a:off x="2877458" y="4218818"/>
                    <a:ext cx="68463" cy="196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463" h="196054" extrusionOk="0">
                        <a:moveTo>
                          <a:pt x="68464" y="19605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27" name="Google Shape;527;p87"/>
                  <p:cNvSpPr/>
                  <p:nvPr/>
                </p:nvSpPr>
                <p:spPr>
                  <a:xfrm>
                    <a:off x="2930361" y="4220062"/>
                    <a:ext cx="15559" cy="1948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59" h="194809" extrusionOk="0">
                        <a:moveTo>
                          <a:pt x="15560" y="19481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28" name="Google Shape;528;p87"/>
                  <p:cNvSpPr/>
                  <p:nvPr/>
                </p:nvSpPr>
                <p:spPr>
                  <a:xfrm>
                    <a:off x="2945921" y="4231888"/>
                    <a:ext cx="37966" cy="1829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6" h="182984" extrusionOk="0">
                        <a:moveTo>
                          <a:pt x="0" y="182984"/>
                        </a:moveTo>
                        <a:lnTo>
                          <a:pt x="37966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29" name="Google Shape;529;p87"/>
                  <p:cNvSpPr/>
                  <p:nvPr/>
                </p:nvSpPr>
                <p:spPr>
                  <a:xfrm>
                    <a:off x="2945921" y="4254294"/>
                    <a:ext cx="87135" cy="160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135" h="160577" extrusionOk="0">
                        <a:moveTo>
                          <a:pt x="0" y="160578"/>
                        </a:moveTo>
                        <a:lnTo>
                          <a:pt x="87135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  <p:sp>
                <p:nvSpPr>
                  <p:cNvPr id="530" name="Google Shape;530;p87"/>
                  <p:cNvSpPr/>
                  <p:nvPr/>
                </p:nvSpPr>
                <p:spPr>
                  <a:xfrm>
                    <a:off x="2945921" y="4286659"/>
                    <a:ext cx="128835" cy="1282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835" h="128213" extrusionOk="0">
                        <a:moveTo>
                          <a:pt x="0" y="128213"/>
                        </a:moveTo>
                        <a:lnTo>
                          <a:pt x="128836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STC Forward" panose="00000500000000000000" pitchFamily="50" charset="-78"/>
                      <a:ea typeface="Arial"/>
                      <a:cs typeface="STC Forward" panose="00000500000000000000" pitchFamily="50" charset="-78"/>
                      <a:sym typeface="Arial"/>
                    </a:endParaRPr>
                  </a:p>
                </p:txBody>
              </p:sp>
            </p:grpSp>
          </p:grpSp>
          <p:sp>
            <p:nvSpPr>
              <p:cNvPr id="531" name="Google Shape;531;p87"/>
              <p:cNvSpPr/>
              <p:nvPr/>
            </p:nvSpPr>
            <p:spPr>
              <a:xfrm>
                <a:off x="2867500" y="4634577"/>
                <a:ext cx="178004" cy="171158"/>
              </a:xfrm>
              <a:custGeom>
                <a:avLst/>
                <a:gdLst/>
                <a:ahLst/>
                <a:cxnLst/>
                <a:rect l="l" t="t" r="r" b="b"/>
                <a:pathLst>
                  <a:path w="178004" h="171158" extrusionOk="0">
                    <a:moveTo>
                      <a:pt x="0" y="0"/>
                    </a:moveTo>
                    <a:cubicBezTo>
                      <a:pt x="0" y="0"/>
                      <a:pt x="127591" y="19294"/>
                      <a:pt x="178005" y="171159"/>
                    </a:cubicBez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</p:grpSp>
        <p:grpSp>
          <p:nvGrpSpPr>
            <p:cNvPr id="532" name="Google Shape;532;p87"/>
            <p:cNvGrpSpPr/>
            <p:nvPr/>
          </p:nvGrpSpPr>
          <p:grpSpPr>
            <a:xfrm>
              <a:off x="1473335" y="4070065"/>
              <a:ext cx="189830" cy="164934"/>
              <a:chOff x="1473335" y="4070065"/>
              <a:chExt cx="189830" cy="164934"/>
            </a:xfrm>
          </p:grpSpPr>
          <p:sp>
            <p:nvSpPr>
              <p:cNvPr id="533" name="Google Shape;533;p87"/>
              <p:cNvSpPr/>
              <p:nvPr/>
            </p:nvSpPr>
            <p:spPr>
              <a:xfrm>
                <a:off x="1474580" y="4101185"/>
                <a:ext cx="188585" cy="133814"/>
              </a:xfrm>
              <a:custGeom>
                <a:avLst/>
                <a:gdLst/>
                <a:ahLst/>
                <a:cxnLst/>
                <a:rect l="l" t="t" r="r" b="b"/>
                <a:pathLst>
                  <a:path w="188585" h="133814" extrusionOk="0">
                    <a:moveTo>
                      <a:pt x="0" y="0"/>
                    </a:moveTo>
                    <a:lnTo>
                      <a:pt x="188586" y="0"/>
                    </a:lnTo>
                    <a:lnTo>
                      <a:pt x="188586" y="133815"/>
                    </a:lnTo>
                    <a:lnTo>
                      <a:pt x="0" y="1338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534" name="Google Shape;534;p87"/>
              <p:cNvSpPr/>
              <p:nvPr/>
            </p:nvSpPr>
            <p:spPr>
              <a:xfrm>
                <a:off x="1474580" y="4070065"/>
                <a:ext cx="6223" cy="37966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37966" extrusionOk="0">
                    <a:moveTo>
                      <a:pt x="0" y="37966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535" name="Google Shape;535;p87"/>
              <p:cNvSpPr/>
              <p:nvPr/>
            </p:nvSpPr>
            <p:spPr>
              <a:xfrm>
                <a:off x="1473335" y="4072555"/>
                <a:ext cx="103939" cy="6223"/>
              </a:xfrm>
              <a:custGeom>
                <a:avLst/>
                <a:gdLst/>
                <a:ahLst/>
                <a:cxnLst/>
                <a:rect l="l" t="t" r="r" b="b"/>
                <a:pathLst>
                  <a:path w="103939" h="6223" extrusionOk="0">
                    <a:moveTo>
                      <a:pt x="0" y="0"/>
                    </a:moveTo>
                    <a:lnTo>
                      <a:pt x="103940" y="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536" name="Google Shape;536;p87"/>
              <p:cNvSpPr/>
              <p:nvPr/>
            </p:nvSpPr>
            <p:spPr>
              <a:xfrm>
                <a:off x="1576030" y="4072555"/>
                <a:ext cx="45434" cy="28630"/>
              </a:xfrm>
              <a:custGeom>
                <a:avLst/>
                <a:gdLst/>
                <a:ahLst/>
                <a:cxnLst/>
                <a:rect l="l" t="t" r="r" b="b"/>
                <a:pathLst>
                  <a:path w="45434" h="28630" extrusionOk="0">
                    <a:moveTo>
                      <a:pt x="0" y="0"/>
                    </a:moveTo>
                    <a:lnTo>
                      <a:pt x="45435" y="2863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</p:grpSp>
        <p:grpSp>
          <p:nvGrpSpPr>
            <p:cNvPr id="537" name="Google Shape;537;p87"/>
            <p:cNvGrpSpPr/>
            <p:nvPr/>
          </p:nvGrpSpPr>
          <p:grpSpPr>
            <a:xfrm>
              <a:off x="1717314" y="4070065"/>
              <a:ext cx="189830" cy="164934"/>
              <a:chOff x="1717314" y="4070065"/>
              <a:chExt cx="189830" cy="164934"/>
            </a:xfrm>
          </p:grpSpPr>
          <p:sp>
            <p:nvSpPr>
              <p:cNvPr id="538" name="Google Shape;538;p87"/>
              <p:cNvSpPr/>
              <p:nvPr/>
            </p:nvSpPr>
            <p:spPr>
              <a:xfrm>
                <a:off x="1718559" y="4101185"/>
                <a:ext cx="188585" cy="133814"/>
              </a:xfrm>
              <a:custGeom>
                <a:avLst/>
                <a:gdLst/>
                <a:ahLst/>
                <a:cxnLst/>
                <a:rect l="l" t="t" r="r" b="b"/>
                <a:pathLst>
                  <a:path w="188585" h="133814" extrusionOk="0">
                    <a:moveTo>
                      <a:pt x="0" y="0"/>
                    </a:moveTo>
                    <a:lnTo>
                      <a:pt x="188586" y="0"/>
                    </a:lnTo>
                    <a:lnTo>
                      <a:pt x="188586" y="133815"/>
                    </a:lnTo>
                    <a:lnTo>
                      <a:pt x="0" y="1338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539" name="Google Shape;539;p87"/>
              <p:cNvSpPr/>
              <p:nvPr/>
            </p:nvSpPr>
            <p:spPr>
              <a:xfrm>
                <a:off x="1718559" y="4070065"/>
                <a:ext cx="6223" cy="37966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37966" extrusionOk="0">
                    <a:moveTo>
                      <a:pt x="0" y="37966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540" name="Google Shape;540;p87"/>
              <p:cNvSpPr/>
              <p:nvPr/>
            </p:nvSpPr>
            <p:spPr>
              <a:xfrm>
                <a:off x="1717314" y="4072555"/>
                <a:ext cx="103939" cy="6223"/>
              </a:xfrm>
              <a:custGeom>
                <a:avLst/>
                <a:gdLst/>
                <a:ahLst/>
                <a:cxnLst/>
                <a:rect l="l" t="t" r="r" b="b"/>
                <a:pathLst>
                  <a:path w="103939" h="6223" extrusionOk="0">
                    <a:moveTo>
                      <a:pt x="0" y="0"/>
                    </a:moveTo>
                    <a:lnTo>
                      <a:pt x="103940" y="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541" name="Google Shape;541;p87"/>
              <p:cNvSpPr/>
              <p:nvPr/>
            </p:nvSpPr>
            <p:spPr>
              <a:xfrm>
                <a:off x="1820009" y="4072555"/>
                <a:ext cx="45434" cy="28630"/>
              </a:xfrm>
              <a:custGeom>
                <a:avLst/>
                <a:gdLst/>
                <a:ahLst/>
                <a:cxnLst/>
                <a:rect l="l" t="t" r="r" b="b"/>
                <a:pathLst>
                  <a:path w="45434" h="28630" extrusionOk="0">
                    <a:moveTo>
                      <a:pt x="0" y="0"/>
                    </a:moveTo>
                    <a:lnTo>
                      <a:pt x="45435" y="2863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</p:grpSp>
        <p:grpSp>
          <p:nvGrpSpPr>
            <p:cNvPr id="542" name="Google Shape;542;p87"/>
            <p:cNvGrpSpPr/>
            <p:nvPr/>
          </p:nvGrpSpPr>
          <p:grpSpPr>
            <a:xfrm>
              <a:off x="1962537" y="4070065"/>
              <a:ext cx="189830" cy="164934"/>
              <a:chOff x="1962537" y="4070065"/>
              <a:chExt cx="189830" cy="164934"/>
            </a:xfrm>
          </p:grpSpPr>
          <p:sp>
            <p:nvSpPr>
              <p:cNvPr id="543" name="Google Shape;543;p87"/>
              <p:cNvSpPr/>
              <p:nvPr/>
            </p:nvSpPr>
            <p:spPr>
              <a:xfrm>
                <a:off x="1963782" y="4101185"/>
                <a:ext cx="188585" cy="133814"/>
              </a:xfrm>
              <a:custGeom>
                <a:avLst/>
                <a:gdLst/>
                <a:ahLst/>
                <a:cxnLst/>
                <a:rect l="l" t="t" r="r" b="b"/>
                <a:pathLst>
                  <a:path w="188585" h="133814" extrusionOk="0">
                    <a:moveTo>
                      <a:pt x="0" y="0"/>
                    </a:moveTo>
                    <a:lnTo>
                      <a:pt x="188586" y="0"/>
                    </a:lnTo>
                    <a:lnTo>
                      <a:pt x="188586" y="133815"/>
                    </a:lnTo>
                    <a:lnTo>
                      <a:pt x="0" y="1338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544" name="Google Shape;544;p87"/>
              <p:cNvSpPr/>
              <p:nvPr/>
            </p:nvSpPr>
            <p:spPr>
              <a:xfrm>
                <a:off x="1963782" y="4070065"/>
                <a:ext cx="6223" cy="37966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37966" extrusionOk="0">
                    <a:moveTo>
                      <a:pt x="0" y="37966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545" name="Google Shape;545;p87"/>
              <p:cNvSpPr/>
              <p:nvPr/>
            </p:nvSpPr>
            <p:spPr>
              <a:xfrm>
                <a:off x="1962537" y="4072555"/>
                <a:ext cx="104562" cy="6223"/>
              </a:xfrm>
              <a:custGeom>
                <a:avLst/>
                <a:gdLst/>
                <a:ahLst/>
                <a:cxnLst/>
                <a:rect l="l" t="t" r="r" b="b"/>
                <a:pathLst>
                  <a:path w="104562" h="6223" extrusionOk="0">
                    <a:moveTo>
                      <a:pt x="0" y="0"/>
                    </a:moveTo>
                    <a:lnTo>
                      <a:pt x="104562" y="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546" name="Google Shape;546;p87"/>
              <p:cNvSpPr/>
              <p:nvPr/>
            </p:nvSpPr>
            <p:spPr>
              <a:xfrm>
                <a:off x="2065233" y="4072555"/>
                <a:ext cx="45434" cy="28630"/>
              </a:xfrm>
              <a:custGeom>
                <a:avLst/>
                <a:gdLst/>
                <a:ahLst/>
                <a:cxnLst/>
                <a:rect l="l" t="t" r="r" b="b"/>
                <a:pathLst>
                  <a:path w="45434" h="28630" extrusionOk="0">
                    <a:moveTo>
                      <a:pt x="0" y="0"/>
                    </a:moveTo>
                    <a:lnTo>
                      <a:pt x="45435" y="2863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</p:grpSp>
        <p:grpSp>
          <p:nvGrpSpPr>
            <p:cNvPr id="547" name="Google Shape;547;p87"/>
            <p:cNvGrpSpPr/>
            <p:nvPr/>
          </p:nvGrpSpPr>
          <p:grpSpPr>
            <a:xfrm>
              <a:off x="2222076" y="4070065"/>
              <a:ext cx="189830" cy="164934"/>
              <a:chOff x="2222076" y="4070065"/>
              <a:chExt cx="189830" cy="164934"/>
            </a:xfrm>
          </p:grpSpPr>
          <p:sp>
            <p:nvSpPr>
              <p:cNvPr id="548" name="Google Shape;548;p87"/>
              <p:cNvSpPr/>
              <p:nvPr/>
            </p:nvSpPr>
            <p:spPr>
              <a:xfrm>
                <a:off x="2223321" y="4101185"/>
                <a:ext cx="188585" cy="133814"/>
              </a:xfrm>
              <a:custGeom>
                <a:avLst/>
                <a:gdLst/>
                <a:ahLst/>
                <a:cxnLst/>
                <a:rect l="l" t="t" r="r" b="b"/>
                <a:pathLst>
                  <a:path w="188585" h="133814" extrusionOk="0">
                    <a:moveTo>
                      <a:pt x="0" y="0"/>
                    </a:moveTo>
                    <a:lnTo>
                      <a:pt x="188586" y="0"/>
                    </a:lnTo>
                    <a:lnTo>
                      <a:pt x="188586" y="133815"/>
                    </a:lnTo>
                    <a:lnTo>
                      <a:pt x="0" y="1338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549" name="Google Shape;549;p87"/>
              <p:cNvSpPr/>
              <p:nvPr/>
            </p:nvSpPr>
            <p:spPr>
              <a:xfrm>
                <a:off x="2223321" y="4070065"/>
                <a:ext cx="6223" cy="37966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37966" extrusionOk="0">
                    <a:moveTo>
                      <a:pt x="0" y="37966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550" name="Google Shape;550;p87"/>
              <p:cNvSpPr/>
              <p:nvPr/>
            </p:nvSpPr>
            <p:spPr>
              <a:xfrm>
                <a:off x="2222076" y="4072555"/>
                <a:ext cx="104562" cy="6223"/>
              </a:xfrm>
              <a:custGeom>
                <a:avLst/>
                <a:gdLst/>
                <a:ahLst/>
                <a:cxnLst/>
                <a:rect l="l" t="t" r="r" b="b"/>
                <a:pathLst>
                  <a:path w="104562" h="6223" extrusionOk="0">
                    <a:moveTo>
                      <a:pt x="0" y="0"/>
                    </a:moveTo>
                    <a:lnTo>
                      <a:pt x="104562" y="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551" name="Google Shape;551;p87"/>
              <p:cNvSpPr/>
              <p:nvPr/>
            </p:nvSpPr>
            <p:spPr>
              <a:xfrm>
                <a:off x="2324771" y="4072555"/>
                <a:ext cx="45434" cy="28630"/>
              </a:xfrm>
              <a:custGeom>
                <a:avLst/>
                <a:gdLst/>
                <a:ahLst/>
                <a:cxnLst/>
                <a:rect l="l" t="t" r="r" b="b"/>
                <a:pathLst>
                  <a:path w="45434" h="28630" extrusionOk="0">
                    <a:moveTo>
                      <a:pt x="0" y="0"/>
                    </a:moveTo>
                    <a:lnTo>
                      <a:pt x="45435" y="2863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</p:grpSp>
      </p:grpSp>
      <p:grpSp>
        <p:nvGrpSpPr>
          <p:cNvPr id="552" name="Google Shape;552;p87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553" name="Google Shape;553;p87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554" name="Google Shape;554;p87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555" name="Google Shape;555;p87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556" name="Google Shape;556;p87"/>
          <p:cNvSpPr>
            <a:spLocks noGrp="1"/>
          </p:cNvSpPr>
          <p:nvPr>
            <p:ph type="body" idx="1"/>
          </p:nvPr>
        </p:nvSpPr>
        <p:spPr>
          <a:xfrm>
            <a:off x="6227763" y="1143000"/>
            <a:ext cx="2135187" cy="1624275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4572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7" name="Google Shape;557;p87"/>
          <p:cNvSpPr>
            <a:spLocks noGrp="1"/>
          </p:cNvSpPr>
          <p:nvPr>
            <p:ph type="body" idx="2"/>
          </p:nvPr>
        </p:nvSpPr>
        <p:spPr>
          <a:xfrm>
            <a:off x="3808413" y="3757387"/>
            <a:ext cx="2135187" cy="1624275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4572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8" name="Google Shape;558;p87"/>
          <p:cNvSpPr>
            <a:spLocks noGrp="1"/>
          </p:cNvSpPr>
          <p:nvPr>
            <p:ph type="body" idx="3"/>
          </p:nvPr>
        </p:nvSpPr>
        <p:spPr>
          <a:xfrm>
            <a:off x="6227763" y="3757387"/>
            <a:ext cx="2135187" cy="1624275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4572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9" name="Google Shape;559;p87"/>
          <p:cNvSpPr>
            <a:spLocks noGrp="1"/>
          </p:cNvSpPr>
          <p:nvPr>
            <p:ph type="body" idx="4"/>
          </p:nvPr>
        </p:nvSpPr>
        <p:spPr>
          <a:xfrm>
            <a:off x="8647113" y="3757387"/>
            <a:ext cx="2135187" cy="1624275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4572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0" name="Google Shape;560;p87"/>
          <p:cNvSpPr txBox="1">
            <a:spLocks noGrp="1"/>
          </p:cNvSpPr>
          <p:nvPr>
            <p:ph type="body" idx="5"/>
          </p:nvPr>
        </p:nvSpPr>
        <p:spPr>
          <a:xfrm>
            <a:off x="8647113" y="3874145"/>
            <a:ext cx="2135186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1" name="Google Shape;561;p87"/>
          <p:cNvSpPr txBox="1">
            <a:spLocks noGrp="1"/>
          </p:cNvSpPr>
          <p:nvPr>
            <p:ph type="body" idx="6"/>
          </p:nvPr>
        </p:nvSpPr>
        <p:spPr>
          <a:xfrm>
            <a:off x="6227763" y="3874145"/>
            <a:ext cx="2135186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2" name="Google Shape;562;p87"/>
          <p:cNvSpPr txBox="1">
            <a:spLocks noGrp="1"/>
          </p:cNvSpPr>
          <p:nvPr>
            <p:ph type="body" idx="7"/>
          </p:nvPr>
        </p:nvSpPr>
        <p:spPr>
          <a:xfrm>
            <a:off x="3808413" y="3874145"/>
            <a:ext cx="2135186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3" name="Google Shape;563;p87"/>
          <p:cNvSpPr txBox="1">
            <a:spLocks noGrp="1"/>
          </p:cNvSpPr>
          <p:nvPr>
            <p:ph type="body" idx="8"/>
          </p:nvPr>
        </p:nvSpPr>
        <p:spPr>
          <a:xfrm>
            <a:off x="6227763" y="1236402"/>
            <a:ext cx="2135186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4" name="Google Shape;564;p87"/>
          <p:cNvSpPr>
            <a:spLocks noGrp="1"/>
          </p:cNvSpPr>
          <p:nvPr>
            <p:ph type="body" idx="9"/>
          </p:nvPr>
        </p:nvSpPr>
        <p:spPr>
          <a:xfrm>
            <a:off x="8647113" y="1143000"/>
            <a:ext cx="2135187" cy="1624275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4572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5" name="Google Shape;565;p87"/>
          <p:cNvSpPr txBox="1">
            <a:spLocks noGrp="1"/>
          </p:cNvSpPr>
          <p:nvPr>
            <p:ph type="body" idx="13"/>
          </p:nvPr>
        </p:nvSpPr>
        <p:spPr>
          <a:xfrm>
            <a:off x="8647113" y="1236402"/>
            <a:ext cx="2135186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udi arabia_map ">
  <p:cSld name="Saudi arabia_map 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8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8" name="Google Shape;568;p88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569" name="Google Shape;569;p88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570" name="Google Shape;570;p88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71" name="Google Shape;571;p88"/>
          <p:cNvGrpSpPr/>
          <p:nvPr/>
        </p:nvGrpSpPr>
        <p:grpSpPr>
          <a:xfrm>
            <a:off x="747823" y="1612900"/>
            <a:ext cx="5352357" cy="4408752"/>
            <a:chOff x="6650549" y="1775449"/>
            <a:chExt cx="4927834" cy="4059071"/>
          </a:xfrm>
        </p:grpSpPr>
        <p:sp>
          <p:nvSpPr>
            <p:cNvPr id="572" name="Google Shape;572;p88"/>
            <p:cNvSpPr/>
            <p:nvPr/>
          </p:nvSpPr>
          <p:spPr>
            <a:xfrm>
              <a:off x="9075601" y="2598070"/>
              <a:ext cx="2502782" cy="3060060"/>
            </a:xfrm>
            <a:custGeom>
              <a:avLst/>
              <a:gdLst/>
              <a:ahLst/>
              <a:cxnLst/>
              <a:rect l="l" t="t" r="r" b="b"/>
              <a:pathLst>
                <a:path w="1236153" h="1511398" extrusionOk="0">
                  <a:moveTo>
                    <a:pt x="678091" y="563757"/>
                  </a:moveTo>
                  <a:lnTo>
                    <a:pt x="686537" y="577779"/>
                  </a:lnTo>
                  <a:lnTo>
                    <a:pt x="692036" y="584032"/>
                  </a:lnTo>
                  <a:lnTo>
                    <a:pt x="697845" y="586505"/>
                  </a:lnTo>
                  <a:lnTo>
                    <a:pt x="704776" y="587501"/>
                  </a:lnTo>
                  <a:lnTo>
                    <a:pt x="711314" y="587462"/>
                  </a:lnTo>
                  <a:lnTo>
                    <a:pt x="717320" y="585414"/>
                  </a:lnTo>
                  <a:lnTo>
                    <a:pt x="725152" y="579117"/>
                  </a:lnTo>
                  <a:lnTo>
                    <a:pt x="725424" y="580157"/>
                  </a:lnTo>
                  <a:lnTo>
                    <a:pt x="731341" y="579288"/>
                  </a:lnTo>
                  <a:lnTo>
                    <a:pt x="732425" y="580005"/>
                  </a:lnTo>
                  <a:lnTo>
                    <a:pt x="733377" y="581336"/>
                  </a:lnTo>
                  <a:lnTo>
                    <a:pt x="734391" y="582072"/>
                  </a:lnTo>
                  <a:lnTo>
                    <a:pt x="735691" y="581026"/>
                  </a:lnTo>
                  <a:lnTo>
                    <a:pt x="735812" y="582009"/>
                  </a:lnTo>
                  <a:lnTo>
                    <a:pt x="735679" y="583157"/>
                  </a:lnTo>
                  <a:lnTo>
                    <a:pt x="735228" y="584101"/>
                  </a:lnTo>
                  <a:lnTo>
                    <a:pt x="734474" y="584488"/>
                  </a:lnTo>
                  <a:lnTo>
                    <a:pt x="733827" y="585129"/>
                  </a:lnTo>
                  <a:lnTo>
                    <a:pt x="734055" y="586486"/>
                  </a:lnTo>
                  <a:lnTo>
                    <a:pt x="734594" y="587722"/>
                  </a:lnTo>
                  <a:lnTo>
                    <a:pt x="734905" y="587963"/>
                  </a:lnTo>
                  <a:lnTo>
                    <a:pt x="734556" y="592320"/>
                  </a:lnTo>
                  <a:lnTo>
                    <a:pt x="735235" y="592923"/>
                  </a:lnTo>
                  <a:lnTo>
                    <a:pt x="737277" y="592219"/>
                  </a:lnTo>
                  <a:lnTo>
                    <a:pt x="738849" y="591033"/>
                  </a:lnTo>
                  <a:lnTo>
                    <a:pt x="742020" y="585433"/>
                  </a:lnTo>
                  <a:lnTo>
                    <a:pt x="743644" y="583784"/>
                  </a:lnTo>
                  <a:lnTo>
                    <a:pt x="745121" y="582770"/>
                  </a:lnTo>
                  <a:lnTo>
                    <a:pt x="746035" y="581336"/>
                  </a:lnTo>
                  <a:lnTo>
                    <a:pt x="745971" y="578413"/>
                  </a:lnTo>
                  <a:lnTo>
                    <a:pt x="747671" y="579301"/>
                  </a:lnTo>
                  <a:lnTo>
                    <a:pt x="749795" y="579485"/>
                  </a:lnTo>
                  <a:lnTo>
                    <a:pt x="751583" y="579891"/>
                  </a:lnTo>
                  <a:lnTo>
                    <a:pt x="752344" y="581451"/>
                  </a:lnTo>
                  <a:lnTo>
                    <a:pt x="752909" y="583131"/>
                  </a:lnTo>
                  <a:lnTo>
                    <a:pt x="754317" y="583366"/>
                  </a:lnTo>
                  <a:lnTo>
                    <a:pt x="756111" y="583385"/>
                  </a:lnTo>
                  <a:lnTo>
                    <a:pt x="757868" y="584482"/>
                  </a:lnTo>
                  <a:lnTo>
                    <a:pt x="757868" y="585427"/>
                  </a:lnTo>
                  <a:lnTo>
                    <a:pt x="755997" y="586302"/>
                  </a:lnTo>
                  <a:lnTo>
                    <a:pt x="753606" y="587038"/>
                  </a:lnTo>
                  <a:lnTo>
                    <a:pt x="751558" y="588141"/>
                  </a:lnTo>
                  <a:lnTo>
                    <a:pt x="750696" y="590164"/>
                  </a:lnTo>
                  <a:lnTo>
                    <a:pt x="750245" y="590170"/>
                  </a:lnTo>
                  <a:lnTo>
                    <a:pt x="747614" y="593081"/>
                  </a:lnTo>
                  <a:lnTo>
                    <a:pt x="747068" y="594109"/>
                  </a:lnTo>
                  <a:lnTo>
                    <a:pt x="746485" y="595783"/>
                  </a:lnTo>
                  <a:lnTo>
                    <a:pt x="745965" y="596626"/>
                  </a:lnTo>
                  <a:lnTo>
                    <a:pt x="739141" y="601706"/>
                  </a:lnTo>
                  <a:lnTo>
                    <a:pt x="738069" y="603209"/>
                  </a:lnTo>
                  <a:lnTo>
                    <a:pt x="737759" y="603817"/>
                  </a:lnTo>
                  <a:lnTo>
                    <a:pt x="736275" y="605904"/>
                  </a:lnTo>
                  <a:lnTo>
                    <a:pt x="735704" y="607033"/>
                  </a:lnTo>
                  <a:lnTo>
                    <a:pt x="735469" y="608276"/>
                  </a:lnTo>
                  <a:lnTo>
                    <a:pt x="735222" y="611091"/>
                  </a:lnTo>
                  <a:lnTo>
                    <a:pt x="734911" y="612303"/>
                  </a:lnTo>
                  <a:lnTo>
                    <a:pt x="734854" y="613032"/>
                  </a:lnTo>
                  <a:lnTo>
                    <a:pt x="734956" y="613882"/>
                  </a:lnTo>
                  <a:lnTo>
                    <a:pt x="734918" y="614598"/>
                  </a:lnTo>
                  <a:lnTo>
                    <a:pt x="734486" y="614903"/>
                  </a:lnTo>
                  <a:lnTo>
                    <a:pt x="733244" y="614833"/>
                  </a:lnTo>
                  <a:lnTo>
                    <a:pt x="732698" y="614947"/>
                  </a:lnTo>
                  <a:lnTo>
                    <a:pt x="732482" y="615334"/>
                  </a:lnTo>
                  <a:lnTo>
                    <a:pt x="732400" y="618061"/>
                  </a:lnTo>
                  <a:lnTo>
                    <a:pt x="732514" y="619488"/>
                  </a:lnTo>
                  <a:lnTo>
                    <a:pt x="732907" y="620096"/>
                  </a:lnTo>
                  <a:lnTo>
                    <a:pt x="740156" y="620750"/>
                  </a:lnTo>
                  <a:lnTo>
                    <a:pt x="742800" y="620096"/>
                  </a:lnTo>
                  <a:lnTo>
                    <a:pt x="744221" y="619209"/>
                  </a:lnTo>
                  <a:lnTo>
                    <a:pt x="745191" y="618372"/>
                  </a:lnTo>
                  <a:lnTo>
                    <a:pt x="746263" y="617744"/>
                  </a:lnTo>
                  <a:lnTo>
                    <a:pt x="748001" y="617496"/>
                  </a:lnTo>
                  <a:lnTo>
                    <a:pt x="755642" y="619094"/>
                  </a:lnTo>
                  <a:lnTo>
                    <a:pt x="757709" y="620686"/>
                  </a:lnTo>
                  <a:lnTo>
                    <a:pt x="761083" y="624491"/>
                  </a:lnTo>
                  <a:lnTo>
                    <a:pt x="766074" y="626026"/>
                  </a:lnTo>
                  <a:lnTo>
                    <a:pt x="766791" y="630896"/>
                  </a:lnTo>
                  <a:lnTo>
                    <a:pt x="766753" y="634162"/>
                  </a:lnTo>
                  <a:lnTo>
                    <a:pt x="766512" y="642279"/>
                  </a:lnTo>
                  <a:lnTo>
                    <a:pt x="767133" y="645571"/>
                  </a:lnTo>
                  <a:lnTo>
                    <a:pt x="768864" y="648545"/>
                  </a:lnTo>
                  <a:lnTo>
                    <a:pt x="775447" y="657112"/>
                  </a:lnTo>
                  <a:lnTo>
                    <a:pt x="781465" y="664957"/>
                  </a:lnTo>
                  <a:lnTo>
                    <a:pt x="787496" y="672795"/>
                  </a:lnTo>
                  <a:lnTo>
                    <a:pt x="793514" y="680634"/>
                  </a:lnTo>
                  <a:lnTo>
                    <a:pt x="799545" y="688459"/>
                  </a:lnTo>
                  <a:lnTo>
                    <a:pt x="805576" y="696285"/>
                  </a:lnTo>
                  <a:lnTo>
                    <a:pt x="811607" y="704104"/>
                  </a:lnTo>
                  <a:lnTo>
                    <a:pt x="817625" y="711929"/>
                  </a:lnTo>
                  <a:lnTo>
                    <a:pt x="823656" y="719742"/>
                  </a:lnTo>
                  <a:lnTo>
                    <a:pt x="829674" y="727549"/>
                  </a:lnTo>
                  <a:lnTo>
                    <a:pt x="835705" y="735362"/>
                  </a:lnTo>
                  <a:lnTo>
                    <a:pt x="841723" y="743175"/>
                  </a:lnTo>
                  <a:lnTo>
                    <a:pt x="847754" y="750975"/>
                  </a:lnTo>
                  <a:lnTo>
                    <a:pt x="853766" y="758769"/>
                  </a:lnTo>
                  <a:lnTo>
                    <a:pt x="859797" y="766563"/>
                  </a:lnTo>
                  <a:lnTo>
                    <a:pt x="865821" y="774356"/>
                  </a:lnTo>
                  <a:lnTo>
                    <a:pt x="871852" y="782144"/>
                  </a:lnTo>
                  <a:lnTo>
                    <a:pt x="878048" y="790122"/>
                  </a:lnTo>
                  <a:lnTo>
                    <a:pt x="880356" y="792151"/>
                  </a:lnTo>
                  <a:lnTo>
                    <a:pt x="883197" y="793089"/>
                  </a:lnTo>
                  <a:lnTo>
                    <a:pt x="901766" y="795569"/>
                  </a:lnTo>
                  <a:lnTo>
                    <a:pt x="917829" y="797713"/>
                  </a:lnTo>
                  <a:lnTo>
                    <a:pt x="933892" y="799856"/>
                  </a:lnTo>
                  <a:lnTo>
                    <a:pt x="949968" y="802000"/>
                  </a:lnTo>
                  <a:lnTo>
                    <a:pt x="966032" y="804143"/>
                  </a:lnTo>
                  <a:lnTo>
                    <a:pt x="982095" y="806286"/>
                  </a:lnTo>
                  <a:lnTo>
                    <a:pt x="998171" y="808430"/>
                  </a:lnTo>
                  <a:lnTo>
                    <a:pt x="1014234" y="810573"/>
                  </a:lnTo>
                  <a:lnTo>
                    <a:pt x="1030298" y="812717"/>
                  </a:lnTo>
                  <a:lnTo>
                    <a:pt x="1046386" y="814860"/>
                  </a:lnTo>
                  <a:lnTo>
                    <a:pt x="1062450" y="817004"/>
                  </a:lnTo>
                  <a:lnTo>
                    <a:pt x="1078513" y="819141"/>
                  </a:lnTo>
                  <a:lnTo>
                    <a:pt x="1094589" y="821284"/>
                  </a:lnTo>
                  <a:lnTo>
                    <a:pt x="1110640" y="823434"/>
                  </a:lnTo>
                  <a:lnTo>
                    <a:pt x="1126703" y="825571"/>
                  </a:lnTo>
                  <a:lnTo>
                    <a:pt x="1142779" y="827708"/>
                  </a:lnTo>
                  <a:lnTo>
                    <a:pt x="1158855" y="829858"/>
                  </a:lnTo>
                  <a:lnTo>
                    <a:pt x="1174652" y="831964"/>
                  </a:lnTo>
                  <a:lnTo>
                    <a:pt x="1176396" y="831653"/>
                  </a:lnTo>
                  <a:lnTo>
                    <a:pt x="1184076" y="821614"/>
                  </a:lnTo>
                  <a:lnTo>
                    <a:pt x="1191419" y="833892"/>
                  </a:lnTo>
                  <a:lnTo>
                    <a:pt x="1200748" y="849517"/>
                  </a:lnTo>
                  <a:lnTo>
                    <a:pt x="1210095" y="865130"/>
                  </a:lnTo>
                  <a:lnTo>
                    <a:pt x="1219424" y="880731"/>
                  </a:lnTo>
                  <a:lnTo>
                    <a:pt x="1228765" y="896306"/>
                  </a:lnTo>
                  <a:lnTo>
                    <a:pt x="1234904" y="906547"/>
                  </a:lnTo>
                  <a:lnTo>
                    <a:pt x="1236096" y="909274"/>
                  </a:lnTo>
                  <a:lnTo>
                    <a:pt x="1236153" y="912134"/>
                  </a:lnTo>
                  <a:lnTo>
                    <a:pt x="1231834" y="926200"/>
                  </a:lnTo>
                  <a:lnTo>
                    <a:pt x="1231257" y="928071"/>
                  </a:lnTo>
                  <a:lnTo>
                    <a:pt x="1230496" y="930538"/>
                  </a:lnTo>
                  <a:lnTo>
                    <a:pt x="1228359" y="937482"/>
                  </a:lnTo>
                  <a:lnTo>
                    <a:pt x="1225030" y="948275"/>
                  </a:lnTo>
                  <a:lnTo>
                    <a:pt x="1220705" y="962259"/>
                  </a:lnTo>
                  <a:lnTo>
                    <a:pt x="1215593" y="978791"/>
                  </a:lnTo>
                  <a:lnTo>
                    <a:pt x="1209886" y="997226"/>
                  </a:lnTo>
                  <a:lnTo>
                    <a:pt x="1203798" y="1016923"/>
                  </a:lnTo>
                  <a:lnTo>
                    <a:pt x="1202314" y="1021711"/>
                  </a:lnTo>
                  <a:lnTo>
                    <a:pt x="1197494" y="1037236"/>
                  </a:lnTo>
                  <a:lnTo>
                    <a:pt x="1191191" y="1057529"/>
                  </a:lnTo>
                  <a:lnTo>
                    <a:pt x="1185090" y="1077156"/>
                  </a:lnTo>
                  <a:lnTo>
                    <a:pt x="1179396" y="1095490"/>
                  </a:lnTo>
                  <a:lnTo>
                    <a:pt x="1174271" y="1111908"/>
                  </a:lnTo>
                  <a:lnTo>
                    <a:pt x="1169946" y="1125777"/>
                  </a:lnTo>
                  <a:lnTo>
                    <a:pt x="1166623" y="1136457"/>
                  </a:lnTo>
                  <a:lnTo>
                    <a:pt x="1164474" y="1143325"/>
                  </a:lnTo>
                  <a:lnTo>
                    <a:pt x="1163706" y="1145753"/>
                  </a:lnTo>
                  <a:lnTo>
                    <a:pt x="1159990" y="1157631"/>
                  </a:lnTo>
                  <a:lnTo>
                    <a:pt x="1142601" y="1163795"/>
                  </a:lnTo>
                  <a:lnTo>
                    <a:pt x="1122828" y="1170809"/>
                  </a:lnTo>
                  <a:lnTo>
                    <a:pt x="1103055" y="1177810"/>
                  </a:lnTo>
                  <a:lnTo>
                    <a:pt x="1083301" y="1184812"/>
                  </a:lnTo>
                  <a:lnTo>
                    <a:pt x="1063528" y="1191813"/>
                  </a:lnTo>
                  <a:lnTo>
                    <a:pt x="1043742" y="1198814"/>
                  </a:lnTo>
                  <a:lnTo>
                    <a:pt x="1023969" y="1205815"/>
                  </a:lnTo>
                  <a:lnTo>
                    <a:pt x="1004208" y="1212816"/>
                  </a:lnTo>
                  <a:lnTo>
                    <a:pt x="984435" y="1219805"/>
                  </a:lnTo>
                  <a:lnTo>
                    <a:pt x="964675" y="1226793"/>
                  </a:lnTo>
                  <a:lnTo>
                    <a:pt x="944889" y="1233782"/>
                  </a:lnTo>
                  <a:lnTo>
                    <a:pt x="925122" y="1240770"/>
                  </a:lnTo>
                  <a:lnTo>
                    <a:pt x="905349" y="1247758"/>
                  </a:lnTo>
                  <a:lnTo>
                    <a:pt x="885563" y="1254734"/>
                  </a:lnTo>
                  <a:lnTo>
                    <a:pt x="865802" y="1261716"/>
                  </a:lnTo>
                  <a:lnTo>
                    <a:pt x="846036" y="1268692"/>
                  </a:lnTo>
                  <a:lnTo>
                    <a:pt x="826262" y="1275668"/>
                  </a:lnTo>
                  <a:lnTo>
                    <a:pt x="813402" y="1280189"/>
                  </a:lnTo>
                  <a:lnTo>
                    <a:pt x="795157" y="1282790"/>
                  </a:lnTo>
                  <a:lnTo>
                    <a:pt x="776646" y="1285421"/>
                  </a:lnTo>
                  <a:lnTo>
                    <a:pt x="758134" y="1288059"/>
                  </a:lnTo>
                  <a:lnTo>
                    <a:pt x="739623" y="1290691"/>
                  </a:lnTo>
                  <a:lnTo>
                    <a:pt x="721112" y="1293323"/>
                  </a:lnTo>
                  <a:lnTo>
                    <a:pt x="702613" y="1295955"/>
                  </a:lnTo>
                  <a:lnTo>
                    <a:pt x="684115" y="1298586"/>
                  </a:lnTo>
                  <a:lnTo>
                    <a:pt x="665585" y="1301212"/>
                  </a:lnTo>
                  <a:lnTo>
                    <a:pt x="647093" y="1303850"/>
                  </a:lnTo>
                  <a:lnTo>
                    <a:pt x="628581" y="1306482"/>
                  </a:lnTo>
                  <a:lnTo>
                    <a:pt x="610070" y="1309107"/>
                  </a:lnTo>
                  <a:lnTo>
                    <a:pt x="591559" y="1311745"/>
                  </a:lnTo>
                  <a:lnTo>
                    <a:pt x="573048" y="1314377"/>
                  </a:lnTo>
                  <a:lnTo>
                    <a:pt x="554549" y="1317009"/>
                  </a:lnTo>
                  <a:lnTo>
                    <a:pt x="536038" y="1319634"/>
                  </a:lnTo>
                  <a:lnTo>
                    <a:pt x="517527" y="1322260"/>
                  </a:lnTo>
                  <a:lnTo>
                    <a:pt x="499016" y="1324885"/>
                  </a:lnTo>
                  <a:lnTo>
                    <a:pt x="484107" y="1327010"/>
                  </a:lnTo>
                  <a:lnTo>
                    <a:pt x="473364" y="1330954"/>
                  </a:lnTo>
                  <a:lnTo>
                    <a:pt x="468214" y="1333618"/>
                  </a:lnTo>
                  <a:lnTo>
                    <a:pt x="451606" y="1342166"/>
                  </a:lnTo>
                  <a:lnTo>
                    <a:pt x="431782" y="1352357"/>
                  </a:lnTo>
                  <a:lnTo>
                    <a:pt x="409643" y="1363753"/>
                  </a:lnTo>
                  <a:lnTo>
                    <a:pt x="389794" y="1373950"/>
                  </a:lnTo>
                  <a:lnTo>
                    <a:pt x="374986" y="1381573"/>
                  </a:lnTo>
                  <a:lnTo>
                    <a:pt x="372386" y="1383399"/>
                  </a:lnTo>
                  <a:lnTo>
                    <a:pt x="363426" y="1394706"/>
                  </a:lnTo>
                  <a:lnTo>
                    <a:pt x="352936" y="1407865"/>
                  </a:lnTo>
                  <a:lnTo>
                    <a:pt x="334673" y="1430854"/>
                  </a:lnTo>
                  <a:lnTo>
                    <a:pt x="317430" y="1452504"/>
                  </a:lnTo>
                  <a:lnTo>
                    <a:pt x="306192" y="1466608"/>
                  </a:lnTo>
                  <a:lnTo>
                    <a:pt x="304239" y="1470356"/>
                  </a:lnTo>
                  <a:lnTo>
                    <a:pt x="298773" y="1485462"/>
                  </a:lnTo>
                  <a:lnTo>
                    <a:pt x="291049" y="1506833"/>
                  </a:lnTo>
                  <a:lnTo>
                    <a:pt x="287656" y="1511399"/>
                  </a:lnTo>
                  <a:lnTo>
                    <a:pt x="287669" y="1511310"/>
                  </a:lnTo>
                  <a:lnTo>
                    <a:pt x="324234" y="1214630"/>
                  </a:lnTo>
                  <a:lnTo>
                    <a:pt x="355327" y="971714"/>
                  </a:lnTo>
                  <a:lnTo>
                    <a:pt x="388247" y="702056"/>
                  </a:lnTo>
                  <a:lnTo>
                    <a:pt x="388881" y="673873"/>
                  </a:lnTo>
                  <a:lnTo>
                    <a:pt x="387156" y="658495"/>
                  </a:lnTo>
                  <a:lnTo>
                    <a:pt x="384347" y="649490"/>
                  </a:lnTo>
                  <a:lnTo>
                    <a:pt x="379489" y="638392"/>
                  </a:lnTo>
                  <a:lnTo>
                    <a:pt x="374631" y="630294"/>
                  </a:lnTo>
                  <a:lnTo>
                    <a:pt x="370008" y="624282"/>
                  </a:lnTo>
                  <a:lnTo>
                    <a:pt x="340818" y="594838"/>
                  </a:lnTo>
                  <a:lnTo>
                    <a:pt x="299921" y="565298"/>
                  </a:lnTo>
                  <a:lnTo>
                    <a:pt x="297872" y="562901"/>
                  </a:lnTo>
                  <a:lnTo>
                    <a:pt x="296331" y="560339"/>
                  </a:lnTo>
                  <a:lnTo>
                    <a:pt x="295488" y="558361"/>
                  </a:lnTo>
                  <a:lnTo>
                    <a:pt x="294486" y="552679"/>
                  </a:lnTo>
                  <a:lnTo>
                    <a:pt x="291886" y="381011"/>
                  </a:lnTo>
                  <a:lnTo>
                    <a:pt x="291188" y="376914"/>
                  </a:lnTo>
                  <a:lnTo>
                    <a:pt x="290434" y="374473"/>
                  </a:lnTo>
                  <a:lnTo>
                    <a:pt x="289343" y="372107"/>
                  </a:lnTo>
                  <a:lnTo>
                    <a:pt x="287840" y="369799"/>
                  </a:lnTo>
                  <a:lnTo>
                    <a:pt x="286153" y="368163"/>
                  </a:lnTo>
                  <a:lnTo>
                    <a:pt x="284713" y="367110"/>
                  </a:lnTo>
                  <a:lnTo>
                    <a:pt x="247748" y="352239"/>
                  </a:lnTo>
                  <a:lnTo>
                    <a:pt x="245326" y="350837"/>
                  </a:lnTo>
                  <a:lnTo>
                    <a:pt x="243214" y="348447"/>
                  </a:lnTo>
                  <a:lnTo>
                    <a:pt x="240132" y="343564"/>
                  </a:lnTo>
                  <a:lnTo>
                    <a:pt x="221037" y="324856"/>
                  </a:lnTo>
                  <a:lnTo>
                    <a:pt x="218539" y="323175"/>
                  </a:lnTo>
                  <a:lnTo>
                    <a:pt x="215888" y="322338"/>
                  </a:lnTo>
                  <a:lnTo>
                    <a:pt x="213072" y="322205"/>
                  </a:lnTo>
                  <a:lnTo>
                    <a:pt x="195848" y="325306"/>
                  </a:lnTo>
                  <a:lnTo>
                    <a:pt x="193191" y="325198"/>
                  </a:lnTo>
                  <a:lnTo>
                    <a:pt x="190540" y="324786"/>
                  </a:lnTo>
                  <a:lnTo>
                    <a:pt x="187737" y="323854"/>
                  </a:lnTo>
                  <a:lnTo>
                    <a:pt x="185067" y="322649"/>
                  </a:lnTo>
                  <a:lnTo>
                    <a:pt x="156562" y="302089"/>
                  </a:lnTo>
                  <a:lnTo>
                    <a:pt x="149231" y="297891"/>
                  </a:lnTo>
                  <a:lnTo>
                    <a:pt x="144177" y="296116"/>
                  </a:lnTo>
                  <a:lnTo>
                    <a:pt x="139084" y="295076"/>
                  </a:lnTo>
                  <a:lnTo>
                    <a:pt x="119990" y="294505"/>
                  </a:lnTo>
                  <a:lnTo>
                    <a:pt x="115024" y="293452"/>
                  </a:lnTo>
                  <a:lnTo>
                    <a:pt x="112519" y="292292"/>
                  </a:lnTo>
                  <a:lnTo>
                    <a:pt x="107497" y="288854"/>
                  </a:lnTo>
                  <a:lnTo>
                    <a:pt x="96488" y="278346"/>
                  </a:lnTo>
                  <a:lnTo>
                    <a:pt x="89334" y="269544"/>
                  </a:lnTo>
                  <a:lnTo>
                    <a:pt x="87077" y="267452"/>
                  </a:lnTo>
                  <a:lnTo>
                    <a:pt x="84565" y="266120"/>
                  </a:lnTo>
                  <a:lnTo>
                    <a:pt x="81896" y="265606"/>
                  </a:lnTo>
                  <a:lnTo>
                    <a:pt x="73474" y="264864"/>
                  </a:lnTo>
                  <a:lnTo>
                    <a:pt x="68147" y="263260"/>
                  </a:lnTo>
                  <a:lnTo>
                    <a:pt x="35424" y="244279"/>
                  </a:lnTo>
                  <a:lnTo>
                    <a:pt x="32774" y="241825"/>
                  </a:lnTo>
                  <a:lnTo>
                    <a:pt x="29971" y="238179"/>
                  </a:lnTo>
                  <a:lnTo>
                    <a:pt x="28487" y="234754"/>
                  </a:lnTo>
                  <a:lnTo>
                    <a:pt x="25366" y="223504"/>
                  </a:lnTo>
                  <a:lnTo>
                    <a:pt x="23844" y="220428"/>
                  </a:lnTo>
                  <a:lnTo>
                    <a:pt x="21841" y="217708"/>
                  </a:lnTo>
                  <a:lnTo>
                    <a:pt x="16983" y="213047"/>
                  </a:lnTo>
                  <a:lnTo>
                    <a:pt x="7109" y="205779"/>
                  </a:lnTo>
                  <a:lnTo>
                    <a:pt x="5936" y="205145"/>
                  </a:lnTo>
                  <a:lnTo>
                    <a:pt x="4452" y="203471"/>
                  </a:lnTo>
                  <a:lnTo>
                    <a:pt x="1440" y="199038"/>
                  </a:lnTo>
                  <a:lnTo>
                    <a:pt x="431" y="196406"/>
                  </a:lnTo>
                  <a:lnTo>
                    <a:pt x="0" y="193825"/>
                  </a:lnTo>
                  <a:lnTo>
                    <a:pt x="25" y="191428"/>
                  </a:lnTo>
                  <a:lnTo>
                    <a:pt x="285" y="189310"/>
                  </a:lnTo>
                  <a:lnTo>
                    <a:pt x="1167" y="185499"/>
                  </a:lnTo>
                  <a:lnTo>
                    <a:pt x="4122" y="178136"/>
                  </a:lnTo>
                  <a:lnTo>
                    <a:pt x="6538" y="173798"/>
                  </a:lnTo>
                  <a:lnTo>
                    <a:pt x="25982" y="150252"/>
                  </a:lnTo>
                  <a:lnTo>
                    <a:pt x="31657" y="141970"/>
                  </a:lnTo>
                  <a:lnTo>
                    <a:pt x="72345" y="65084"/>
                  </a:lnTo>
                  <a:lnTo>
                    <a:pt x="79264" y="54652"/>
                  </a:lnTo>
                  <a:lnTo>
                    <a:pt x="88225" y="44531"/>
                  </a:lnTo>
                  <a:lnTo>
                    <a:pt x="99627" y="34010"/>
                  </a:lnTo>
                  <a:lnTo>
                    <a:pt x="115798" y="25018"/>
                  </a:lnTo>
                  <a:lnTo>
                    <a:pt x="170501" y="4331"/>
                  </a:lnTo>
                  <a:lnTo>
                    <a:pt x="171991" y="2587"/>
                  </a:lnTo>
                  <a:lnTo>
                    <a:pt x="174020" y="2156"/>
                  </a:lnTo>
                  <a:lnTo>
                    <a:pt x="179075" y="1078"/>
                  </a:lnTo>
                  <a:lnTo>
                    <a:pt x="184135" y="0"/>
                  </a:lnTo>
                  <a:lnTo>
                    <a:pt x="197047" y="1604"/>
                  </a:lnTo>
                  <a:lnTo>
                    <a:pt x="209946" y="3203"/>
                  </a:lnTo>
                  <a:lnTo>
                    <a:pt x="222838" y="4807"/>
                  </a:lnTo>
                  <a:lnTo>
                    <a:pt x="235762" y="6418"/>
                  </a:lnTo>
                  <a:lnTo>
                    <a:pt x="247260" y="7933"/>
                  </a:lnTo>
                  <a:lnTo>
                    <a:pt x="258770" y="9455"/>
                  </a:lnTo>
                  <a:lnTo>
                    <a:pt x="270280" y="10977"/>
                  </a:lnTo>
                  <a:lnTo>
                    <a:pt x="281777" y="12499"/>
                  </a:lnTo>
                  <a:lnTo>
                    <a:pt x="288227" y="13355"/>
                  </a:lnTo>
                  <a:lnTo>
                    <a:pt x="288239" y="13355"/>
                  </a:lnTo>
                  <a:lnTo>
                    <a:pt x="288296" y="13368"/>
                  </a:lnTo>
                  <a:lnTo>
                    <a:pt x="288309" y="13374"/>
                  </a:lnTo>
                  <a:lnTo>
                    <a:pt x="289723" y="15797"/>
                  </a:lnTo>
                  <a:lnTo>
                    <a:pt x="295291" y="25335"/>
                  </a:lnTo>
                  <a:lnTo>
                    <a:pt x="301696" y="42933"/>
                  </a:lnTo>
                  <a:lnTo>
                    <a:pt x="302235" y="46256"/>
                  </a:lnTo>
                  <a:lnTo>
                    <a:pt x="302679" y="53358"/>
                  </a:lnTo>
                  <a:lnTo>
                    <a:pt x="303789" y="57373"/>
                  </a:lnTo>
                  <a:lnTo>
                    <a:pt x="305368" y="61260"/>
                  </a:lnTo>
                  <a:lnTo>
                    <a:pt x="307118" y="64241"/>
                  </a:lnTo>
                  <a:lnTo>
                    <a:pt x="309585" y="66524"/>
                  </a:lnTo>
                  <a:lnTo>
                    <a:pt x="312236" y="68394"/>
                  </a:lnTo>
                  <a:lnTo>
                    <a:pt x="314399" y="70658"/>
                  </a:lnTo>
                  <a:lnTo>
                    <a:pt x="315362" y="74146"/>
                  </a:lnTo>
                  <a:lnTo>
                    <a:pt x="321564" y="74083"/>
                  </a:lnTo>
                  <a:lnTo>
                    <a:pt x="342105" y="73867"/>
                  </a:lnTo>
                  <a:lnTo>
                    <a:pt x="362652" y="73652"/>
                  </a:lnTo>
                  <a:lnTo>
                    <a:pt x="383199" y="73442"/>
                  </a:lnTo>
                  <a:lnTo>
                    <a:pt x="403714" y="73233"/>
                  </a:lnTo>
                  <a:lnTo>
                    <a:pt x="406441" y="76131"/>
                  </a:lnTo>
                  <a:lnTo>
                    <a:pt x="407868" y="77159"/>
                  </a:lnTo>
                  <a:lnTo>
                    <a:pt x="410861" y="78541"/>
                  </a:lnTo>
                  <a:lnTo>
                    <a:pt x="411311" y="79492"/>
                  </a:lnTo>
                  <a:lnTo>
                    <a:pt x="412364" y="85244"/>
                  </a:lnTo>
                  <a:lnTo>
                    <a:pt x="412383" y="89639"/>
                  </a:lnTo>
                  <a:lnTo>
                    <a:pt x="411368" y="92575"/>
                  </a:lnTo>
                  <a:lnTo>
                    <a:pt x="408717" y="91605"/>
                  </a:lnTo>
                  <a:lnTo>
                    <a:pt x="408153" y="92474"/>
                  </a:lnTo>
                  <a:lnTo>
                    <a:pt x="408014" y="92854"/>
                  </a:lnTo>
                  <a:lnTo>
                    <a:pt x="407874" y="93406"/>
                  </a:lnTo>
                  <a:lnTo>
                    <a:pt x="410132" y="93564"/>
                  </a:lnTo>
                  <a:lnTo>
                    <a:pt x="412053" y="93070"/>
                  </a:lnTo>
                  <a:lnTo>
                    <a:pt x="413493" y="91839"/>
                  </a:lnTo>
                  <a:lnTo>
                    <a:pt x="414254" y="89810"/>
                  </a:lnTo>
                  <a:lnTo>
                    <a:pt x="415592" y="90711"/>
                  </a:lnTo>
                  <a:lnTo>
                    <a:pt x="415528" y="91884"/>
                  </a:lnTo>
                  <a:lnTo>
                    <a:pt x="414260" y="94294"/>
                  </a:lnTo>
                  <a:lnTo>
                    <a:pt x="413556" y="97724"/>
                  </a:lnTo>
                  <a:lnTo>
                    <a:pt x="413474" y="99265"/>
                  </a:lnTo>
                  <a:lnTo>
                    <a:pt x="414063" y="102360"/>
                  </a:lnTo>
                  <a:lnTo>
                    <a:pt x="415528" y="104986"/>
                  </a:lnTo>
                  <a:lnTo>
                    <a:pt x="425174" y="115684"/>
                  </a:lnTo>
                  <a:lnTo>
                    <a:pt x="425764" y="117257"/>
                  </a:lnTo>
                  <a:lnTo>
                    <a:pt x="424102" y="119768"/>
                  </a:lnTo>
                  <a:lnTo>
                    <a:pt x="423246" y="122222"/>
                  </a:lnTo>
                  <a:lnTo>
                    <a:pt x="423145" y="124790"/>
                  </a:lnTo>
                  <a:lnTo>
                    <a:pt x="423792" y="127587"/>
                  </a:lnTo>
                  <a:lnTo>
                    <a:pt x="424946" y="129673"/>
                  </a:lnTo>
                  <a:lnTo>
                    <a:pt x="428605" y="134728"/>
                  </a:lnTo>
                  <a:lnTo>
                    <a:pt x="429378" y="136085"/>
                  </a:lnTo>
                  <a:lnTo>
                    <a:pt x="429207" y="137620"/>
                  </a:lnTo>
                  <a:lnTo>
                    <a:pt x="429068" y="138114"/>
                  </a:lnTo>
                  <a:lnTo>
                    <a:pt x="430881" y="139218"/>
                  </a:lnTo>
                  <a:lnTo>
                    <a:pt x="434832" y="141006"/>
                  </a:lnTo>
                  <a:lnTo>
                    <a:pt x="436094" y="141152"/>
                  </a:lnTo>
                  <a:lnTo>
                    <a:pt x="440045" y="141006"/>
                  </a:lnTo>
                  <a:lnTo>
                    <a:pt x="441060" y="141304"/>
                  </a:lnTo>
                  <a:lnTo>
                    <a:pt x="443374" y="142585"/>
                  </a:lnTo>
                  <a:lnTo>
                    <a:pt x="444763" y="142877"/>
                  </a:lnTo>
                  <a:lnTo>
                    <a:pt x="445232" y="143226"/>
                  </a:lnTo>
                  <a:lnTo>
                    <a:pt x="445175" y="144044"/>
                  </a:lnTo>
                  <a:lnTo>
                    <a:pt x="444801" y="144950"/>
                  </a:lnTo>
                  <a:lnTo>
                    <a:pt x="444370" y="145559"/>
                  </a:lnTo>
                  <a:lnTo>
                    <a:pt x="443628" y="145902"/>
                  </a:lnTo>
                  <a:lnTo>
                    <a:pt x="442848" y="145851"/>
                  </a:lnTo>
                  <a:lnTo>
                    <a:pt x="442005" y="145559"/>
                  </a:lnTo>
                  <a:lnTo>
                    <a:pt x="440020" y="146555"/>
                  </a:lnTo>
                  <a:lnTo>
                    <a:pt x="439500" y="147392"/>
                  </a:lnTo>
                  <a:lnTo>
                    <a:pt x="439652" y="149212"/>
                  </a:lnTo>
                  <a:lnTo>
                    <a:pt x="440762" y="150956"/>
                  </a:lnTo>
                  <a:lnTo>
                    <a:pt x="443076" y="153340"/>
                  </a:lnTo>
                  <a:lnTo>
                    <a:pt x="445727" y="155446"/>
                  </a:lnTo>
                  <a:lnTo>
                    <a:pt x="447864" y="156353"/>
                  </a:lnTo>
                  <a:lnTo>
                    <a:pt x="447921" y="156930"/>
                  </a:lnTo>
                  <a:lnTo>
                    <a:pt x="450515" y="160843"/>
                  </a:lnTo>
                  <a:lnTo>
                    <a:pt x="455170" y="165478"/>
                  </a:lnTo>
                  <a:lnTo>
                    <a:pt x="455715" y="166797"/>
                  </a:lnTo>
                  <a:lnTo>
                    <a:pt x="454688" y="169429"/>
                  </a:lnTo>
                  <a:lnTo>
                    <a:pt x="454548" y="171091"/>
                  </a:lnTo>
                  <a:lnTo>
                    <a:pt x="454643" y="172625"/>
                  </a:lnTo>
                  <a:lnTo>
                    <a:pt x="455030" y="173297"/>
                  </a:lnTo>
                  <a:lnTo>
                    <a:pt x="454777" y="174223"/>
                  </a:lnTo>
                  <a:lnTo>
                    <a:pt x="453730" y="176297"/>
                  </a:lnTo>
                  <a:lnTo>
                    <a:pt x="452265" y="178460"/>
                  </a:lnTo>
                  <a:lnTo>
                    <a:pt x="450693" y="179620"/>
                  </a:lnTo>
                  <a:lnTo>
                    <a:pt x="451504" y="178092"/>
                  </a:lnTo>
                  <a:lnTo>
                    <a:pt x="451676" y="176995"/>
                  </a:lnTo>
                  <a:lnTo>
                    <a:pt x="451422" y="173792"/>
                  </a:lnTo>
                  <a:lnTo>
                    <a:pt x="451771" y="171959"/>
                  </a:lnTo>
                  <a:lnTo>
                    <a:pt x="452437" y="170907"/>
                  </a:lnTo>
                  <a:lnTo>
                    <a:pt x="452823" y="169841"/>
                  </a:lnTo>
                  <a:lnTo>
                    <a:pt x="452278" y="167958"/>
                  </a:lnTo>
                  <a:lnTo>
                    <a:pt x="450566" y="169778"/>
                  </a:lnTo>
                  <a:lnTo>
                    <a:pt x="448682" y="174636"/>
                  </a:lnTo>
                  <a:lnTo>
                    <a:pt x="446748" y="175986"/>
                  </a:lnTo>
                  <a:lnTo>
                    <a:pt x="448873" y="170355"/>
                  </a:lnTo>
                  <a:lnTo>
                    <a:pt x="449120" y="168858"/>
                  </a:lnTo>
                  <a:lnTo>
                    <a:pt x="448549" y="166385"/>
                  </a:lnTo>
                  <a:lnTo>
                    <a:pt x="447617" y="166569"/>
                  </a:lnTo>
                  <a:lnTo>
                    <a:pt x="446640" y="168345"/>
                  </a:lnTo>
                  <a:lnTo>
                    <a:pt x="444459" y="177527"/>
                  </a:lnTo>
                  <a:lnTo>
                    <a:pt x="444383" y="179633"/>
                  </a:lnTo>
                  <a:lnTo>
                    <a:pt x="444116" y="179950"/>
                  </a:lnTo>
                  <a:lnTo>
                    <a:pt x="443723" y="180812"/>
                  </a:lnTo>
                  <a:lnTo>
                    <a:pt x="443863" y="181523"/>
                  </a:lnTo>
                  <a:lnTo>
                    <a:pt x="445169" y="181415"/>
                  </a:lnTo>
                  <a:lnTo>
                    <a:pt x="445810" y="180787"/>
                  </a:lnTo>
                  <a:lnTo>
                    <a:pt x="446628" y="178599"/>
                  </a:lnTo>
                  <a:lnTo>
                    <a:pt x="447471" y="177768"/>
                  </a:lnTo>
                  <a:lnTo>
                    <a:pt x="447471" y="183596"/>
                  </a:lnTo>
                  <a:lnTo>
                    <a:pt x="447934" y="184985"/>
                  </a:lnTo>
                  <a:lnTo>
                    <a:pt x="449006" y="184801"/>
                  </a:lnTo>
                  <a:lnTo>
                    <a:pt x="450097" y="183691"/>
                  </a:lnTo>
                  <a:lnTo>
                    <a:pt x="450699" y="182303"/>
                  </a:lnTo>
                  <a:lnTo>
                    <a:pt x="451511" y="183736"/>
                  </a:lnTo>
                  <a:lnTo>
                    <a:pt x="451644" y="185467"/>
                  </a:lnTo>
                  <a:lnTo>
                    <a:pt x="451428" y="187642"/>
                  </a:lnTo>
                  <a:lnTo>
                    <a:pt x="452887" y="188207"/>
                  </a:lnTo>
                  <a:lnTo>
                    <a:pt x="453997" y="187560"/>
                  </a:lnTo>
                  <a:lnTo>
                    <a:pt x="454840" y="186298"/>
                  </a:lnTo>
                  <a:lnTo>
                    <a:pt x="455430" y="184979"/>
                  </a:lnTo>
                  <a:lnTo>
                    <a:pt x="455474" y="187230"/>
                  </a:lnTo>
                  <a:lnTo>
                    <a:pt x="455227" y="188029"/>
                  </a:lnTo>
                  <a:lnTo>
                    <a:pt x="454637" y="188625"/>
                  </a:lnTo>
                  <a:lnTo>
                    <a:pt x="455201" y="189811"/>
                  </a:lnTo>
                  <a:lnTo>
                    <a:pt x="455081" y="190610"/>
                  </a:lnTo>
                  <a:lnTo>
                    <a:pt x="454326" y="191041"/>
                  </a:lnTo>
                  <a:lnTo>
                    <a:pt x="453058" y="191136"/>
                  </a:lnTo>
                  <a:lnTo>
                    <a:pt x="454231" y="193990"/>
                  </a:lnTo>
                  <a:lnTo>
                    <a:pt x="454637" y="194783"/>
                  </a:lnTo>
                  <a:lnTo>
                    <a:pt x="451828" y="193369"/>
                  </a:lnTo>
                  <a:lnTo>
                    <a:pt x="450661" y="193388"/>
                  </a:lnTo>
                  <a:lnTo>
                    <a:pt x="449843" y="194783"/>
                  </a:lnTo>
                  <a:lnTo>
                    <a:pt x="452272" y="195804"/>
                  </a:lnTo>
                  <a:lnTo>
                    <a:pt x="454352" y="195677"/>
                  </a:lnTo>
                  <a:lnTo>
                    <a:pt x="455969" y="194447"/>
                  </a:lnTo>
                  <a:lnTo>
                    <a:pt x="457015" y="192113"/>
                  </a:lnTo>
                  <a:lnTo>
                    <a:pt x="457808" y="192113"/>
                  </a:lnTo>
                  <a:lnTo>
                    <a:pt x="458601" y="193971"/>
                  </a:lnTo>
                  <a:lnTo>
                    <a:pt x="457193" y="195404"/>
                  </a:lnTo>
                  <a:lnTo>
                    <a:pt x="456711" y="197960"/>
                  </a:lnTo>
                  <a:lnTo>
                    <a:pt x="457358" y="200059"/>
                  </a:lnTo>
                  <a:lnTo>
                    <a:pt x="459387" y="200123"/>
                  </a:lnTo>
                  <a:lnTo>
                    <a:pt x="460230" y="199165"/>
                  </a:lnTo>
                  <a:lnTo>
                    <a:pt x="459723" y="198252"/>
                  </a:lnTo>
                  <a:lnTo>
                    <a:pt x="458829" y="197358"/>
                  </a:lnTo>
                  <a:lnTo>
                    <a:pt x="458594" y="196476"/>
                  </a:lnTo>
                  <a:lnTo>
                    <a:pt x="459495" y="195278"/>
                  </a:lnTo>
                  <a:lnTo>
                    <a:pt x="460738" y="194599"/>
                  </a:lnTo>
                  <a:lnTo>
                    <a:pt x="463401" y="193965"/>
                  </a:lnTo>
                  <a:lnTo>
                    <a:pt x="465646" y="193756"/>
                  </a:lnTo>
                  <a:lnTo>
                    <a:pt x="467168" y="194510"/>
                  </a:lnTo>
                  <a:lnTo>
                    <a:pt x="471284" y="198341"/>
                  </a:lnTo>
                  <a:lnTo>
                    <a:pt x="475545" y="200547"/>
                  </a:lnTo>
                  <a:lnTo>
                    <a:pt x="476674" y="202101"/>
                  </a:lnTo>
                  <a:lnTo>
                    <a:pt x="474448" y="203687"/>
                  </a:lnTo>
                  <a:lnTo>
                    <a:pt x="476091" y="204473"/>
                  </a:lnTo>
                  <a:lnTo>
                    <a:pt x="477556" y="204295"/>
                  </a:lnTo>
                  <a:lnTo>
                    <a:pt x="478253" y="203376"/>
                  </a:lnTo>
                  <a:lnTo>
                    <a:pt x="477606" y="201905"/>
                  </a:lnTo>
                  <a:lnTo>
                    <a:pt x="479553" y="202786"/>
                  </a:lnTo>
                  <a:lnTo>
                    <a:pt x="481564" y="203338"/>
                  </a:lnTo>
                  <a:lnTo>
                    <a:pt x="485952" y="203687"/>
                  </a:lnTo>
                  <a:lnTo>
                    <a:pt x="486922" y="203408"/>
                  </a:lnTo>
                  <a:lnTo>
                    <a:pt x="488971" y="202184"/>
                  </a:lnTo>
                  <a:lnTo>
                    <a:pt x="489903" y="201911"/>
                  </a:lnTo>
                  <a:lnTo>
                    <a:pt x="491114" y="202057"/>
                  </a:lnTo>
                  <a:lnTo>
                    <a:pt x="493397" y="202723"/>
                  </a:lnTo>
                  <a:lnTo>
                    <a:pt x="494646" y="202868"/>
                  </a:lnTo>
                  <a:lnTo>
                    <a:pt x="496980" y="203566"/>
                  </a:lnTo>
                  <a:lnTo>
                    <a:pt x="498756" y="205228"/>
                  </a:lnTo>
                  <a:lnTo>
                    <a:pt x="501407" y="209026"/>
                  </a:lnTo>
                  <a:lnTo>
                    <a:pt x="502244" y="209755"/>
                  </a:lnTo>
                  <a:lnTo>
                    <a:pt x="503068" y="210212"/>
                  </a:lnTo>
                  <a:lnTo>
                    <a:pt x="503829" y="210764"/>
                  </a:lnTo>
                  <a:lnTo>
                    <a:pt x="504552" y="211778"/>
                  </a:lnTo>
                  <a:lnTo>
                    <a:pt x="504844" y="212768"/>
                  </a:lnTo>
                  <a:lnTo>
                    <a:pt x="505072" y="215089"/>
                  </a:lnTo>
                  <a:lnTo>
                    <a:pt x="505408" y="216135"/>
                  </a:lnTo>
                  <a:lnTo>
                    <a:pt x="503950" y="216211"/>
                  </a:lnTo>
                  <a:lnTo>
                    <a:pt x="503087" y="215577"/>
                  </a:lnTo>
                  <a:lnTo>
                    <a:pt x="502770" y="214353"/>
                  </a:lnTo>
                  <a:lnTo>
                    <a:pt x="502986" y="212666"/>
                  </a:lnTo>
                  <a:lnTo>
                    <a:pt x="502193" y="212666"/>
                  </a:lnTo>
                  <a:lnTo>
                    <a:pt x="499764" y="215590"/>
                  </a:lnTo>
                  <a:lnTo>
                    <a:pt x="493397" y="214911"/>
                  </a:lnTo>
                  <a:lnTo>
                    <a:pt x="491133" y="217118"/>
                  </a:lnTo>
                  <a:lnTo>
                    <a:pt x="490290" y="217118"/>
                  </a:lnTo>
                  <a:lnTo>
                    <a:pt x="489497" y="214879"/>
                  </a:lnTo>
                  <a:lnTo>
                    <a:pt x="487493" y="214860"/>
                  </a:lnTo>
                  <a:lnTo>
                    <a:pt x="483111" y="217118"/>
                  </a:lnTo>
                  <a:lnTo>
                    <a:pt x="484069" y="217670"/>
                  </a:lnTo>
                  <a:lnTo>
                    <a:pt x="486605" y="218393"/>
                  </a:lnTo>
                  <a:lnTo>
                    <a:pt x="487912" y="218970"/>
                  </a:lnTo>
                  <a:lnTo>
                    <a:pt x="488939" y="219731"/>
                  </a:lnTo>
                  <a:lnTo>
                    <a:pt x="489617" y="220409"/>
                  </a:lnTo>
                  <a:lnTo>
                    <a:pt x="490429" y="221025"/>
                  </a:lnTo>
                  <a:lnTo>
                    <a:pt x="491856" y="221633"/>
                  </a:lnTo>
                  <a:lnTo>
                    <a:pt x="492611" y="222642"/>
                  </a:lnTo>
                  <a:lnTo>
                    <a:pt x="493194" y="223098"/>
                  </a:lnTo>
                  <a:lnTo>
                    <a:pt x="493835" y="222889"/>
                  </a:lnTo>
                  <a:lnTo>
                    <a:pt x="495788" y="220936"/>
                  </a:lnTo>
                  <a:lnTo>
                    <a:pt x="495807" y="220663"/>
                  </a:lnTo>
                  <a:lnTo>
                    <a:pt x="496428" y="220105"/>
                  </a:lnTo>
                  <a:lnTo>
                    <a:pt x="496688" y="219350"/>
                  </a:lnTo>
                  <a:lnTo>
                    <a:pt x="497025" y="218932"/>
                  </a:lnTo>
                  <a:lnTo>
                    <a:pt x="497798" y="219376"/>
                  </a:lnTo>
                  <a:lnTo>
                    <a:pt x="498680" y="220156"/>
                  </a:lnTo>
                  <a:lnTo>
                    <a:pt x="499751" y="220663"/>
                  </a:lnTo>
                  <a:lnTo>
                    <a:pt x="498940" y="222464"/>
                  </a:lnTo>
                  <a:lnTo>
                    <a:pt x="497842" y="223365"/>
                  </a:lnTo>
                  <a:lnTo>
                    <a:pt x="496707" y="224018"/>
                  </a:lnTo>
                  <a:lnTo>
                    <a:pt x="495807" y="225115"/>
                  </a:lnTo>
                  <a:lnTo>
                    <a:pt x="495471" y="226542"/>
                  </a:lnTo>
                  <a:lnTo>
                    <a:pt x="495395" y="229922"/>
                  </a:lnTo>
                  <a:lnTo>
                    <a:pt x="495084" y="231412"/>
                  </a:lnTo>
                  <a:lnTo>
                    <a:pt x="496314" y="231076"/>
                  </a:lnTo>
                  <a:lnTo>
                    <a:pt x="497671" y="230353"/>
                  </a:lnTo>
                  <a:lnTo>
                    <a:pt x="499009" y="229376"/>
                  </a:lnTo>
                  <a:lnTo>
                    <a:pt x="500176" y="228298"/>
                  </a:lnTo>
                  <a:lnTo>
                    <a:pt x="501495" y="227835"/>
                  </a:lnTo>
                  <a:lnTo>
                    <a:pt x="503036" y="228267"/>
                  </a:lnTo>
                  <a:lnTo>
                    <a:pt x="505414" y="229630"/>
                  </a:lnTo>
                  <a:lnTo>
                    <a:pt x="504501" y="232160"/>
                  </a:lnTo>
                  <a:lnTo>
                    <a:pt x="504850" y="234659"/>
                  </a:lnTo>
                  <a:lnTo>
                    <a:pt x="505687" y="237196"/>
                  </a:lnTo>
                  <a:lnTo>
                    <a:pt x="506137" y="239846"/>
                  </a:lnTo>
                  <a:lnTo>
                    <a:pt x="505909" y="245402"/>
                  </a:lnTo>
                  <a:lnTo>
                    <a:pt x="506550" y="247735"/>
                  </a:lnTo>
                  <a:lnTo>
                    <a:pt x="508503" y="247463"/>
                  </a:lnTo>
                  <a:lnTo>
                    <a:pt x="508370" y="249828"/>
                  </a:lnTo>
                  <a:lnTo>
                    <a:pt x="509162" y="250710"/>
                  </a:lnTo>
                  <a:lnTo>
                    <a:pt x="510405" y="250424"/>
                  </a:lnTo>
                  <a:lnTo>
                    <a:pt x="511667" y="249232"/>
                  </a:lnTo>
                  <a:lnTo>
                    <a:pt x="511084" y="247285"/>
                  </a:lnTo>
                  <a:lnTo>
                    <a:pt x="512130" y="246036"/>
                  </a:lnTo>
                  <a:lnTo>
                    <a:pt x="513925" y="245922"/>
                  </a:lnTo>
                  <a:lnTo>
                    <a:pt x="515599" y="247456"/>
                  </a:lnTo>
                  <a:lnTo>
                    <a:pt x="516316" y="246486"/>
                  </a:lnTo>
                  <a:lnTo>
                    <a:pt x="516924" y="247951"/>
                  </a:lnTo>
                  <a:lnTo>
                    <a:pt x="516588" y="249264"/>
                  </a:lnTo>
                  <a:lnTo>
                    <a:pt x="515961" y="250640"/>
                  </a:lnTo>
                  <a:lnTo>
                    <a:pt x="515605" y="252339"/>
                  </a:lnTo>
                  <a:lnTo>
                    <a:pt x="515212" y="253335"/>
                  </a:lnTo>
                  <a:lnTo>
                    <a:pt x="514217" y="253760"/>
                  </a:lnTo>
                  <a:lnTo>
                    <a:pt x="512929" y="253779"/>
                  </a:lnTo>
                  <a:lnTo>
                    <a:pt x="511680" y="253589"/>
                  </a:lnTo>
                  <a:lnTo>
                    <a:pt x="512599" y="255092"/>
                  </a:lnTo>
                  <a:lnTo>
                    <a:pt x="515403" y="255656"/>
                  </a:lnTo>
                  <a:lnTo>
                    <a:pt x="516322" y="257216"/>
                  </a:lnTo>
                  <a:lnTo>
                    <a:pt x="517489" y="256512"/>
                  </a:lnTo>
                  <a:lnTo>
                    <a:pt x="518231" y="255428"/>
                  </a:lnTo>
                  <a:lnTo>
                    <a:pt x="519556" y="252783"/>
                  </a:lnTo>
                  <a:lnTo>
                    <a:pt x="519651" y="253367"/>
                  </a:lnTo>
                  <a:lnTo>
                    <a:pt x="519753" y="253443"/>
                  </a:lnTo>
                  <a:lnTo>
                    <a:pt x="519949" y="253405"/>
                  </a:lnTo>
                  <a:lnTo>
                    <a:pt x="520343" y="253589"/>
                  </a:lnTo>
                  <a:lnTo>
                    <a:pt x="519188" y="255910"/>
                  </a:lnTo>
                  <a:lnTo>
                    <a:pt x="520146" y="256297"/>
                  </a:lnTo>
                  <a:lnTo>
                    <a:pt x="523089" y="255364"/>
                  </a:lnTo>
                  <a:lnTo>
                    <a:pt x="524896" y="255694"/>
                  </a:lnTo>
                  <a:lnTo>
                    <a:pt x="528016" y="257051"/>
                  </a:lnTo>
                  <a:lnTo>
                    <a:pt x="529880" y="257216"/>
                  </a:lnTo>
                  <a:lnTo>
                    <a:pt x="526748" y="253792"/>
                  </a:lnTo>
                  <a:lnTo>
                    <a:pt x="525796" y="251756"/>
                  </a:lnTo>
                  <a:lnTo>
                    <a:pt x="527528" y="250044"/>
                  </a:lnTo>
                  <a:lnTo>
                    <a:pt x="528955" y="249987"/>
                  </a:lnTo>
                  <a:lnTo>
                    <a:pt x="530071" y="250710"/>
                  </a:lnTo>
                  <a:lnTo>
                    <a:pt x="531085" y="251572"/>
                  </a:lnTo>
                  <a:lnTo>
                    <a:pt x="532239" y="251902"/>
                  </a:lnTo>
                  <a:lnTo>
                    <a:pt x="533140" y="251502"/>
                  </a:lnTo>
                  <a:lnTo>
                    <a:pt x="535379" y="249238"/>
                  </a:lnTo>
                  <a:lnTo>
                    <a:pt x="534973" y="251299"/>
                  </a:lnTo>
                  <a:lnTo>
                    <a:pt x="533907" y="254451"/>
                  </a:lnTo>
                  <a:lnTo>
                    <a:pt x="533812" y="256328"/>
                  </a:lnTo>
                  <a:lnTo>
                    <a:pt x="534510" y="259296"/>
                  </a:lnTo>
                  <a:lnTo>
                    <a:pt x="535138" y="260932"/>
                  </a:lnTo>
                  <a:lnTo>
                    <a:pt x="535765" y="261643"/>
                  </a:lnTo>
                  <a:lnTo>
                    <a:pt x="537928" y="262664"/>
                  </a:lnTo>
                  <a:lnTo>
                    <a:pt x="540033" y="265099"/>
                  </a:lnTo>
                  <a:lnTo>
                    <a:pt x="546698" y="275613"/>
                  </a:lnTo>
                  <a:lnTo>
                    <a:pt x="550085" y="279849"/>
                  </a:lnTo>
                  <a:lnTo>
                    <a:pt x="551100" y="280642"/>
                  </a:lnTo>
                  <a:lnTo>
                    <a:pt x="554384" y="282101"/>
                  </a:lnTo>
                  <a:lnTo>
                    <a:pt x="555450" y="282963"/>
                  </a:lnTo>
                  <a:lnTo>
                    <a:pt x="557143" y="284732"/>
                  </a:lnTo>
                  <a:lnTo>
                    <a:pt x="558335" y="285652"/>
                  </a:lnTo>
                  <a:lnTo>
                    <a:pt x="565520" y="288962"/>
                  </a:lnTo>
                  <a:lnTo>
                    <a:pt x="570004" y="292266"/>
                  </a:lnTo>
                  <a:lnTo>
                    <a:pt x="572572" y="292552"/>
                  </a:lnTo>
                  <a:lnTo>
                    <a:pt x="575255" y="292400"/>
                  </a:lnTo>
                  <a:lnTo>
                    <a:pt x="578134" y="292805"/>
                  </a:lnTo>
                  <a:lnTo>
                    <a:pt x="581698" y="294879"/>
                  </a:lnTo>
                  <a:lnTo>
                    <a:pt x="585046" y="298164"/>
                  </a:lnTo>
                  <a:lnTo>
                    <a:pt x="590830" y="306066"/>
                  </a:lnTo>
                  <a:lnTo>
                    <a:pt x="592802" y="309604"/>
                  </a:lnTo>
                  <a:lnTo>
                    <a:pt x="601217" y="315718"/>
                  </a:lnTo>
                  <a:lnTo>
                    <a:pt x="603126" y="317848"/>
                  </a:lnTo>
                  <a:lnTo>
                    <a:pt x="603519" y="321165"/>
                  </a:lnTo>
                  <a:lnTo>
                    <a:pt x="598300" y="316491"/>
                  </a:lnTo>
                  <a:lnTo>
                    <a:pt x="595510" y="314716"/>
                  </a:lnTo>
                  <a:lnTo>
                    <a:pt x="589194" y="313929"/>
                  </a:lnTo>
                  <a:lnTo>
                    <a:pt x="587558" y="313371"/>
                  </a:lnTo>
                  <a:lnTo>
                    <a:pt x="586441" y="311919"/>
                  </a:lnTo>
                  <a:lnTo>
                    <a:pt x="585560" y="307150"/>
                  </a:lnTo>
                  <a:lnTo>
                    <a:pt x="584545" y="307962"/>
                  </a:lnTo>
                  <a:lnTo>
                    <a:pt x="583492" y="310150"/>
                  </a:lnTo>
                  <a:lnTo>
                    <a:pt x="582947" y="312249"/>
                  </a:lnTo>
                  <a:lnTo>
                    <a:pt x="582852" y="313866"/>
                  </a:lnTo>
                  <a:lnTo>
                    <a:pt x="582890" y="315413"/>
                  </a:lnTo>
                  <a:lnTo>
                    <a:pt x="583264" y="316834"/>
                  </a:lnTo>
                  <a:lnTo>
                    <a:pt x="584089" y="318077"/>
                  </a:lnTo>
                  <a:lnTo>
                    <a:pt x="585243" y="319307"/>
                  </a:lnTo>
                  <a:lnTo>
                    <a:pt x="585553" y="319960"/>
                  </a:lnTo>
                  <a:lnTo>
                    <a:pt x="585072" y="327868"/>
                  </a:lnTo>
                  <a:lnTo>
                    <a:pt x="585243" y="330024"/>
                  </a:lnTo>
                  <a:lnTo>
                    <a:pt x="588357" y="339854"/>
                  </a:lnTo>
                  <a:lnTo>
                    <a:pt x="589656" y="341940"/>
                  </a:lnTo>
                  <a:lnTo>
                    <a:pt x="591559" y="343817"/>
                  </a:lnTo>
                  <a:lnTo>
                    <a:pt x="593664" y="345130"/>
                  </a:lnTo>
                  <a:lnTo>
                    <a:pt x="603576" y="348574"/>
                  </a:lnTo>
                  <a:lnTo>
                    <a:pt x="606963" y="351605"/>
                  </a:lnTo>
                  <a:lnTo>
                    <a:pt x="609005" y="355993"/>
                  </a:lnTo>
                  <a:lnTo>
                    <a:pt x="609848" y="361872"/>
                  </a:lnTo>
                  <a:lnTo>
                    <a:pt x="609785" y="375900"/>
                  </a:lnTo>
                  <a:lnTo>
                    <a:pt x="609354" y="378963"/>
                  </a:lnTo>
                  <a:lnTo>
                    <a:pt x="608168" y="381531"/>
                  </a:lnTo>
                  <a:lnTo>
                    <a:pt x="605904" y="382983"/>
                  </a:lnTo>
                  <a:lnTo>
                    <a:pt x="605847" y="381005"/>
                  </a:lnTo>
                  <a:lnTo>
                    <a:pt x="604946" y="380326"/>
                  </a:lnTo>
                  <a:lnTo>
                    <a:pt x="603716" y="380776"/>
                  </a:lnTo>
                  <a:lnTo>
                    <a:pt x="602689" y="382190"/>
                  </a:lnTo>
                  <a:lnTo>
                    <a:pt x="603430" y="385425"/>
                  </a:lnTo>
                  <a:lnTo>
                    <a:pt x="603132" y="390397"/>
                  </a:lnTo>
                  <a:lnTo>
                    <a:pt x="602213" y="395451"/>
                  </a:lnTo>
                  <a:lnTo>
                    <a:pt x="601167" y="398958"/>
                  </a:lnTo>
                  <a:lnTo>
                    <a:pt x="599372" y="397607"/>
                  </a:lnTo>
                  <a:lnTo>
                    <a:pt x="598865" y="395768"/>
                  </a:lnTo>
                  <a:lnTo>
                    <a:pt x="598909" y="393745"/>
                  </a:lnTo>
                  <a:lnTo>
                    <a:pt x="598731" y="391849"/>
                  </a:lnTo>
                  <a:lnTo>
                    <a:pt x="597920" y="390301"/>
                  </a:lnTo>
                  <a:lnTo>
                    <a:pt x="596886" y="389274"/>
                  </a:lnTo>
                  <a:lnTo>
                    <a:pt x="595795" y="388450"/>
                  </a:lnTo>
                  <a:lnTo>
                    <a:pt x="594857" y="387460"/>
                  </a:lnTo>
                  <a:lnTo>
                    <a:pt x="594229" y="386972"/>
                  </a:lnTo>
                  <a:lnTo>
                    <a:pt x="593696" y="386972"/>
                  </a:lnTo>
                  <a:lnTo>
                    <a:pt x="593341" y="386655"/>
                  </a:lnTo>
                  <a:lnTo>
                    <a:pt x="593113" y="383091"/>
                  </a:lnTo>
                  <a:lnTo>
                    <a:pt x="592878" y="382229"/>
                  </a:lnTo>
                  <a:lnTo>
                    <a:pt x="592428" y="381227"/>
                  </a:lnTo>
                  <a:lnTo>
                    <a:pt x="591527" y="379958"/>
                  </a:lnTo>
                  <a:lnTo>
                    <a:pt x="590119" y="378550"/>
                  </a:lnTo>
                  <a:lnTo>
                    <a:pt x="588585" y="377707"/>
                  </a:lnTo>
                  <a:lnTo>
                    <a:pt x="587266" y="378145"/>
                  </a:lnTo>
                  <a:lnTo>
                    <a:pt x="584247" y="384004"/>
                  </a:lnTo>
                  <a:lnTo>
                    <a:pt x="583315" y="384822"/>
                  </a:lnTo>
                  <a:lnTo>
                    <a:pt x="582047" y="385621"/>
                  </a:lnTo>
                  <a:lnTo>
                    <a:pt x="582636" y="387353"/>
                  </a:lnTo>
                  <a:lnTo>
                    <a:pt x="583860" y="389027"/>
                  </a:lnTo>
                  <a:lnTo>
                    <a:pt x="584526" y="389655"/>
                  </a:lnTo>
                  <a:lnTo>
                    <a:pt x="584780" y="390599"/>
                  </a:lnTo>
                  <a:lnTo>
                    <a:pt x="585852" y="392451"/>
                  </a:lnTo>
                  <a:lnTo>
                    <a:pt x="586042" y="393688"/>
                  </a:lnTo>
                  <a:lnTo>
                    <a:pt x="585655" y="394005"/>
                  </a:lnTo>
                  <a:lnTo>
                    <a:pt x="584856" y="394290"/>
                  </a:lnTo>
                  <a:lnTo>
                    <a:pt x="584051" y="394817"/>
                  </a:lnTo>
                  <a:lnTo>
                    <a:pt x="583683" y="395793"/>
                  </a:lnTo>
                  <a:lnTo>
                    <a:pt x="583955" y="397664"/>
                  </a:lnTo>
                  <a:lnTo>
                    <a:pt x="584387" y="399484"/>
                  </a:lnTo>
                  <a:lnTo>
                    <a:pt x="584482" y="401342"/>
                  </a:lnTo>
                  <a:lnTo>
                    <a:pt x="583683" y="403333"/>
                  </a:lnTo>
                  <a:lnTo>
                    <a:pt x="585630" y="404006"/>
                  </a:lnTo>
                  <a:lnTo>
                    <a:pt x="587266" y="402985"/>
                  </a:lnTo>
                  <a:lnTo>
                    <a:pt x="588090" y="401057"/>
                  </a:lnTo>
                  <a:lnTo>
                    <a:pt x="587621" y="398939"/>
                  </a:lnTo>
                  <a:lnTo>
                    <a:pt x="588731" y="399275"/>
                  </a:lnTo>
                  <a:lnTo>
                    <a:pt x="589523" y="399928"/>
                  </a:lnTo>
                  <a:lnTo>
                    <a:pt x="590849" y="401577"/>
                  </a:lnTo>
                  <a:lnTo>
                    <a:pt x="591470" y="401869"/>
                  </a:lnTo>
                  <a:lnTo>
                    <a:pt x="591971" y="401742"/>
                  </a:lnTo>
                  <a:lnTo>
                    <a:pt x="592307" y="401843"/>
                  </a:lnTo>
                  <a:lnTo>
                    <a:pt x="592428" y="402851"/>
                  </a:lnTo>
                  <a:lnTo>
                    <a:pt x="592441" y="403631"/>
                  </a:lnTo>
                  <a:lnTo>
                    <a:pt x="592574" y="404037"/>
                  </a:lnTo>
                  <a:lnTo>
                    <a:pt x="592910" y="404190"/>
                  </a:lnTo>
                  <a:lnTo>
                    <a:pt x="593614" y="404202"/>
                  </a:lnTo>
                  <a:lnTo>
                    <a:pt x="596550" y="404913"/>
                  </a:lnTo>
                  <a:lnTo>
                    <a:pt x="597723" y="406644"/>
                  </a:lnTo>
                  <a:lnTo>
                    <a:pt x="598326" y="408927"/>
                  </a:lnTo>
                  <a:lnTo>
                    <a:pt x="599594" y="411222"/>
                  </a:lnTo>
                  <a:lnTo>
                    <a:pt x="599594" y="412104"/>
                  </a:lnTo>
                  <a:lnTo>
                    <a:pt x="597292" y="414520"/>
                  </a:lnTo>
                  <a:lnTo>
                    <a:pt x="598516" y="420538"/>
                  </a:lnTo>
                  <a:lnTo>
                    <a:pt x="601243" y="427184"/>
                  </a:lnTo>
                  <a:lnTo>
                    <a:pt x="603545" y="431471"/>
                  </a:lnTo>
                  <a:lnTo>
                    <a:pt x="610495" y="439855"/>
                  </a:lnTo>
                  <a:lnTo>
                    <a:pt x="613412" y="444719"/>
                  </a:lnTo>
                  <a:lnTo>
                    <a:pt x="614598" y="450813"/>
                  </a:lnTo>
                  <a:lnTo>
                    <a:pt x="613875" y="450813"/>
                  </a:lnTo>
                  <a:lnTo>
                    <a:pt x="611852" y="444713"/>
                  </a:lnTo>
                  <a:lnTo>
                    <a:pt x="611040" y="443730"/>
                  </a:lnTo>
                  <a:lnTo>
                    <a:pt x="609639" y="443413"/>
                  </a:lnTo>
                  <a:lnTo>
                    <a:pt x="607946" y="442613"/>
                  </a:lnTo>
                  <a:lnTo>
                    <a:pt x="606506" y="441624"/>
                  </a:lnTo>
                  <a:lnTo>
                    <a:pt x="605060" y="439462"/>
                  </a:lnTo>
                  <a:lnTo>
                    <a:pt x="603234" y="438009"/>
                  </a:lnTo>
                  <a:lnTo>
                    <a:pt x="601560" y="437806"/>
                  </a:lnTo>
                  <a:lnTo>
                    <a:pt x="601173" y="440311"/>
                  </a:lnTo>
                  <a:lnTo>
                    <a:pt x="602016" y="442100"/>
                  </a:lnTo>
                  <a:lnTo>
                    <a:pt x="604978" y="444262"/>
                  </a:lnTo>
                  <a:lnTo>
                    <a:pt x="605910" y="445569"/>
                  </a:lnTo>
                  <a:lnTo>
                    <a:pt x="606519" y="444275"/>
                  </a:lnTo>
                  <a:lnTo>
                    <a:pt x="606696" y="443730"/>
                  </a:lnTo>
                  <a:lnTo>
                    <a:pt x="607489" y="443730"/>
                  </a:lnTo>
                  <a:lnTo>
                    <a:pt x="611878" y="452957"/>
                  </a:lnTo>
                  <a:lnTo>
                    <a:pt x="625043" y="469997"/>
                  </a:lnTo>
                  <a:lnTo>
                    <a:pt x="628080" y="472679"/>
                  </a:lnTo>
                  <a:lnTo>
                    <a:pt x="627744" y="470973"/>
                  </a:lnTo>
                  <a:lnTo>
                    <a:pt x="626983" y="468982"/>
                  </a:lnTo>
                  <a:lnTo>
                    <a:pt x="626666" y="467327"/>
                  </a:lnTo>
                  <a:lnTo>
                    <a:pt x="627681" y="466642"/>
                  </a:lnTo>
                  <a:lnTo>
                    <a:pt x="628905" y="466065"/>
                  </a:lnTo>
                  <a:lnTo>
                    <a:pt x="629431" y="466350"/>
                  </a:lnTo>
                  <a:lnTo>
                    <a:pt x="629900" y="469166"/>
                  </a:lnTo>
                  <a:lnTo>
                    <a:pt x="630484" y="469851"/>
                  </a:lnTo>
                  <a:lnTo>
                    <a:pt x="631048" y="470225"/>
                  </a:lnTo>
                  <a:lnTo>
                    <a:pt x="631302" y="470529"/>
                  </a:lnTo>
                  <a:lnTo>
                    <a:pt x="632234" y="472305"/>
                  </a:lnTo>
                  <a:lnTo>
                    <a:pt x="634378" y="473313"/>
                  </a:lnTo>
                  <a:lnTo>
                    <a:pt x="638328" y="474499"/>
                  </a:lnTo>
                  <a:lnTo>
                    <a:pt x="639324" y="475742"/>
                  </a:lnTo>
                  <a:lnTo>
                    <a:pt x="641563" y="481488"/>
                  </a:lnTo>
                  <a:lnTo>
                    <a:pt x="640700" y="482363"/>
                  </a:lnTo>
                  <a:lnTo>
                    <a:pt x="642108" y="484329"/>
                  </a:lnTo>
                  <a:lnTo>
                    <a:pt x="643668" y="487715"/>
                  </a:lnTo>
                  <a:lnTo>
                    <a:pt x="644968" y="491400"/>
                  </a:lnTo>
                  <a:lnTo>
                    <a:pt x="645514" y="494222"/>
                  </a:lnTo>
                  <a:lnTo>
                    <a:pt x="645380" y="495813"/>
                  </a:lnTo>
                  <a:lnTo>
                    <a:pt x="644778" y="498654"/>
                  </a:lnTo>
                  <a:lnTo>
                    <a:pt x="644645" y="500335"/>
                  </a:lnTo>
                  <a:lnTo>
                    <a:pt x="644898" y="501965"/>
                  </a:lnTo>
                  <a:lnTo>
                    <a:pt x="645431" y="503119"/>
                  </a:lnTo>
                  <a:lnTo>
                    <a:pt x="645970" y="503988"/>
                  </a:lnTo>
                  <a:lnTo>
                    <a:pt x="646617" y="506188"/>
                  </a:lnTo>
                  <a:lnTo>
                    <a:pt x="648279" y="509283"/>
                  </a:lnTo>
                  <a:lnTo>
                    <a:pt x="648570" y="511236"/>
                  </a:lnTo>
                  <a:lnTo>
                    <a:pt x="647854" y="516455"/>
                  </a:lnTo>
                  <a:lnTo>
                    <a:pt x="648786" y="521643"/>
                  </a:lnTo>
                  <a:lnTo>
                    <a:pt x="649794" y="524592"/>
                  </a:lnTo>
                  <a:lnTo>
                    <a:pt x="651018" y="526120"/>
                  </a:lnTo>
                  <a:lnTo>
                    <a:pt x="651900" y="523659"/>
                  </a:lnTo>
                  <a:lnTo>
                    <a:pt x="654893" y="526139"/>
                  </a:lnTo>
                  <a:lnTo>
                    <a:pt x="658032" y="530128"/>
                  </a:lnTo>
                  <a:lnTo>
                    <a:pt x="659338" y="532214"/>
                  </a:lnTo>
                  <a:lnTo>
                    <a:pt x="661285" y="534136"/>
                  </a:lnTo>
                  <a:lnTo>
                    <a:pt x="663568" y="542557"/>
                  </a:lnTo>
                  <a:lnTo>
                    <a:pt x="666473" y="544473"/>
                  </a:lnTo>
                  <a:lnTo>
                    <a:pt x="668768" y="546667"/>
                  </a:lnTo>
                  <a:lnTo>
                    <a:pt x="669764" y="551537"/>
                  </a:lnTo>
                  <a:lnTo>
                    <a:pt x="670030" y="559331"/>
                  </a:lnTo>
                  <a:lnTo>
                    <a:pt x="670512" y="560809"/>
                  </a:lnTo>
                  <a:lnTo>
                    <a:pt x="671501" y="563028"/>
                  </a:lnTo>
                  <a:lnTo>
                    <a:pt x="672725" y="565159"/>
                  </a:lnTo>
                  <a:lnTo>
                    <a:pt x="673968" y="566358"/>
                  </a:lnTo>
                  <a:lnTo>
                    <a:pt x="675681" y="566319"/>
                  </a:lnTo>
                  <a:lnTo>
                    <a:pt x="678091" y="56375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2F2F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573" name="Google Shape;573;p88"/>
            <p:cNvSpPr/>
            <p:nvPr/>
          </p:nvSpPr>
          <p:spPr>
            <a:xfrm>
              <a:off x="7419911" y="1775449"/>
              <a:ext cx="2003784" cy="1257521"/>
            </a:xfrm>
            <a:custGeom>
              <a:avLst/>
              <a:gdLst/>
              <a:ahLst/>
              <a:cxnLst/>
              <a:rect l="l" t="t" r="r" b="b"/>
              <a:pathLst>
                <a:path w="989692" h="621104" extrusionOk="0">
                  <a:moveTo>
                    <a:pt x="568678" y="212438"/>
                  </a:moveTo>
                  <a:lnTo>
                    <a:pt x="577379" y="219997"/>
                  </a:lnTo>
                  <a:lnTo>
                    <a:pt x="577392" y="220004"/>
                  </a:lnTo>
                  <a:lnTo>
                    <a:pt x="577404" y="220010"/>
                  </a:lnTo>
                  <a:lnTo>
                    <a:pt x="577417" y="220016"/>
                  </a:lnTo>
                  <a:lnTo>
                    <a:pt x="589631" y="230004"/>
                  </a:lnTo>
                  <a:lnTo>
                    <a:pt x="599816" y="238337"/>
                  </a:lnTo>
                  <a:lnTo>
                    <a:pt x="609988" y="246651"/>
                  </a:lnTo>
                  <a:lnTo>
                    <a:pt x="620166" y="254965"/>
                  </a:lnTo>
                  <a:lnTo>
                    <a:pt x="630351" y="263279"/>
                  </a:lnTo>
                  <a:lnTo>
                    <a:pt x="643579" y="274072"/>
                  </a:lnTo>
                  <a:lnTo>
                    <a:pt x="656821" y="284853"/>
                  </a:lnTo>
                  <a:lnTo>
                    <a:pt x="670062" y="295627"/>
                  </a:lnTo>
                  <a:lnTo>
                    <a:pt x="683291" y="306395"/>
                  </a:lnTo>
                  <a:lnTo>
                    <a:pt x="688897" y="310955"/>
                  </a:lnTo>
                  <a:lnTo>
                    <a:pt x="696526" y="317157"/>
                  </a:lnTo>
                  <a:lnTo>
                    <a:pt x="709760" y="327906"/>
                  </a:lnTo>
                  <a:lnTo>
                    <a:pt x="722989" y="338649"/>
                  </a:lnTo>
                  <a:lnTo>
                    <a:pt x="736218" y="349385"/>
                  </a:lnTo>
                  <a:lnTo>
                    <a:pt x="747227" y="358308"/>
                  </a:lnTo>
                  <a:lnTo>
                    <a:pt x="758242" y="367231"/>
                  </a:lnTo>
                  <a:lnTo>
                    <a:pt x="769270" y="376141"/>
                  </a:lnTo>
                  <a:lnTo>
                    <a:pt x="780260" y="385051"/>
                  </a:lnTo>
                  <a:lnTo>
                    <a:pt x="789151" y="392229"/>
                  </a:lnTo>
                  <a:lnTo>
                    <a:pt x="789893" y="392508"/>
                  </a:lnTo>
                  <a:lnTo>
                    <a:pt x="790635" y="392800"/>
                  </a:lnTo>
                  <a:lnTo>
                    <a:pt x="791358" y="393092"/>
                  </a:lnTo>
                  <a:lnTo>
                    <a:pt x="792119" y="393377"/>
                  </a:lnTo>
                  <a:lnTo>
                    <a:pt x="802691" y="394328"/>
                  </a:lnTo>
                  <a:lnTo>
                    <a:pt x="811911" y="395172"/>
                  </a:lnTo>
                  <a:lnTo>
                    <a:pt x="821107" y="395996"/>
                  </a:lnTo>
                  <a:lnTo>
                    <a:pt x="830296" y="396840"/>
                  </a:lnTo>
                  <a:lnTo>
                    <a:pt x="839497" y="397670"/>
                  </a:lnTo>
                  <a:lnTo>
                    <a:pt x="851343" y="398748"/>
                  </a:lnTo>
                  <a:lnTo>
                    <a:pt x="863177" y="399820"/>
                  </a:lnTo>
                  <a:lnTo>
                    <a:pt x="875023" y="400898"/>
                  </a:lnTo>
                  <a:lnTo>
                    <a:pt x="886863" y="401970"/>
                  </a:lnTo>
                  <a:lnTo>
                    <a:pt x="898703" y="403042"/>
                  </a:lnTo>
                  <a:lnTo>
                    <a:pt x="910549" y="404120"/>
                  </a:lnTo>
                  <a:lnTo>
                    <a:pt x="922395" y="405192"/>
                  </a:lnTo>
                  <a:lnTo>
                    <a:pt x="934228" y="406263"/>
                  </a:lnTo>
                  <a:lnTo>
                    <a:pt x="943043" y="407062"/>
                  </a:lnTo>
                  <a:lnTo>
                    <a:pt x="951833" y="407861"/>
                  </a:lnTo>
                  <a:lnTo>
                    <a:pt x="960641" y="408667"/>
                  </a:lnTo>
                  <a:lnTo>
                    <a:pt x="969450" y="409466"/>
                  </a:lnTo>
                  <a:lnTo>
                    <a:pt x="981619" y="410563"/>
                  </a:lnTo>
                  <a:lnTo>
                    <a:pt x="986674" y="409485"/>
                  </a:lnTo>
                  <a:lnTo>
                    <a:pt x="989692" y="408844"/>
                  </a:lnTo>
                  <a:lnTo>
                    <a:pt x="988202" y="410588"/>
                  </a:lnTo>
                  <a:lnTo>
                    <a:pt x="933499" y="431275"/>
                  </a:lnTo>
                  <a:lnTo>
                    <a:pt x="917328" y="440267"/>
                  </a:lnTo>
                  <a:lnTo>
                    <a:pt x="905926" y="450788"/>
                  </a:lnTo>
                  <a:lnTo>
                    <a:pt x="896965" y="460909"/>
                  </a:lnTo>
                  <a:lnTo>
                    <a:pt x="890046" y="471341"/>
                  </a:lnTo>
                  <a:lnTo>
                    <a:pt x="849359" y="548227"/>
                  </a:lnTo>
                  <a:lnTo>
                    <a:pt x="843683" y="556509"/>
                  </a:lnTo>
                  <a:lnTo>
                    <a:pt x="824239" y="580055"/>
                  </a:lnTo>
                  <a:lnTo>
                    <a:pt x="821823" y="584393"/>
                  </a:lnTo>
                  <a:lnTo>
                    <a:pt x="818868" y="591756"/>
                  </a:lnTo>
                  <a:lnTo>
                    <a:pt x="817987" y="595567"/>
                  </a:lnTo>
                  <a:lnTo>
                    <a:pt x="817727" y="597685"/>
                  </a:lnTo>
                  <a:lnTo>
                    <a:pt x="817701" y="600082"/>
                  </a:lnTo>
                  <a:lnTo>
                    <a:pt x="818132" y="602663"/>
                  </a:lnTo>
                  <a:lnTo>
                    <a:pt x="819141" y="605295"/>
                  </a:lnTo>
                  <a:lnTo>
                    <a:pt x="822153" y="609728"/>
                  </a:lnTo>
                  <a:lnTo>
                    <a:pt x="823637" y="611402"/>
                  </a:lnTo>
                  <a:lnTo>
                    <a:pt x="818836" y="618276"/>
                  </a:lnTo>
                  <a:lnTo>
                    <a:pt x="816433" y="619779"/>
                  </a:lnTo>
                  <a:lnTo>
                    <a:pt x="813421" y="621105"/>
                  </a:lnTo>
                  <a:lnTo>
                    <a:pt x="810782" y="620800"/>
                  </a:lnTo>
                  <a:lnTo>
                    <a:pt x="808328" y="619684"/>
                  </a:lnTo>
                  <a:lnTo>
                    <a:pt x="806248" y="618067"/>
                  </a:lnTo>
                  <a:lnTo>
                    <a:pt x="804434" y="615860"/>
                  </a:lnTo>
                  <a:lnTo>
                    <a:pt x="804276" y="615575"/>
                  </a:lnTo>
                  <a:lnTo>
                    <a:pt x="803686" y="614928"/>
                  </a:lnTo>
                  <a:lnTo>
                    <a:pt x="801555" y="612994"/>
                  </a:lnTo>
                  <a:lnTo>
                    <a:pt x="799976" y="609214"/>
                  </a:lnTo>
                  <a:lnTo>
                    <a:pt x="796945" y="605682"/>
                  </a:lnTo>
                  <a:lnTo>
                    <a:pt x="777812" y="588338"/>
                  </a:lnTo>
                  <a:lnTo>
                    <a:pt x="775181" y="586543"/>
                  </a:lnTo>
                  <a:lnTo>
                    <a:pt x="769911" y="583638"/>
                  </a:lnTo>
                  <a:lnTo>
                    <a:pt x="765954" y="582053"/>
                  </a:lnTo>
                  <a:lnTo>
                    <a:pt x="730326" y="576637"/>
                  </a:lnTo>
                  <a:lnTo>
                    <a:pt x="727168" y="575553"/>
                  </a:lnTo>
                  <a:lnTo>
                    <a:pt x="723192" y="573581"/>
                  </a:lnTo>
                  <a:lnTo>
                    <a:pt x="720085" y="571253"/>
                  </a:lnTo>
                  <a:lnTo>
                    <a:pt x="717326" y="568615"/>
                  </a:lnTo>
                  <a:lnTo>
                    <a:pt x="713324" y="562990"/>
                  </a:lnTo>
                  <a:lnTo>
                    <a:pt x="703609" y="537173"/>
                  </a:lnTo>
                  <a:lnTo>
                    <a:pt x="684102" y="501768"/>
                  </a:lnTo>
                  <a:lnTo>
                    <a:pt x="682073" y="499174"/>
                  </a:lnTo>
                  <a:lnTo>
                    <a:pt x="679403" y="497075"/>
                  </a:lnTo>
                  <a:lnTo>
                    <a:pt x="676378" y="495915"/>
                  </a:lnTo>
                  <a:lnTo>
                    <a:pt x="672415" y="496238"/>
                  </a:lnTo>
                  <a:lnTo>
                    <a:pt x="669168" y="497621"/>
                  </a:lnTo>
                  <a:lnTo>
                    <a:pt x="655711" y="506353"/>
                  </a:lnTo>
                  <a:lnTo>
                    <a:pt x="651031" y="508655"/>
                  </a:lnTo>
                  <a:lnTo>
                    <a:pt x="648481" y="509017"/>
                  </a:lnTo>
                  <a:lnTo>
                    <a:pt x="645399" y="508731"/>
                  </a:lnTo>
                  <a:lnTo>
                    <a:pt x="640967" y="507165"/>
                  </a:lnTo>
                  <a:lnTo>
                    <a:pt x="628664" y="500703"/>
                  </a:lnTo>
                  <a:lnTo>
                    <a:pt x="625512" y="499745"/>
                  </a:lnTo>
                  <a:lnTo>
                    <a:pt x="621530" y="499409"/>
                  </a:lnTo>
                  <a:lnTo>
                    <a:pt x="610039" y="500551"/>
                  </a:lnTo>
                  <a:lnTo>
                    <a:pt x="607014" y="500214"/>
                  </a:lnTo>
                  <a:lnTo>
                    <a:pt x="603792" y="499320"/>
                  </a:lnTo>
                  <a:lnTo>
                    <a:pt x="599828" y="496790"/>
                  </a:lnTo>
                  <a:lnTo>
                    <a:pt x="597190" y="493721"/>
                  </a:lnTo>
                  <a:lnTo>
                    <a:pt x="595364" y="489808"/>
                  </a:lnTo>
                  <a:lnTo>
                    <a:pt x="594597" y="486979"/>
                  </a:lnTo>
                  <a:lnTo>
                    <a:pt x="594273" y="485166"/>
                  </a:lnTo>
                  <a:lnTo>
                    <a:pt x="593772" y="475381"/>
                  </a:lnTo>
                  <a:lnTo>
                    <a:pt x="593506" y="474322"/>
                  </a:lnTo>
                  <a:lnTo>
                    <a:pt x="592447" y="473117"/>
                  </a:lnTo>
                  <a:lnTo>
                    <a:pt x="590043" y="471810"/>
                  </a:lnTo>
                  <a:lnTo>
                    <a:pt x="586010" y="471798"/>
                  </a:lnTo>
                  <a:lnTo>
                    <a:pt x="582655" y="472540"/>
                  </a:lnTo>
                  <a:lnTo>
                    <a:pt x="579447" y="473947"/>
                  </a:lnTo>
                  <a:lnTo>
                    <a:pt x="570118" y="479186"/>
                  </a:lnTo>
                  <a:lnTo>
                    <a:pt x="566820" y="480454"/>
                  </a:lnTo>
                  <a:lnTo>
                    <a:pt x="563409" y="481304"/>
                  </a:lnTo>
                  <a:lnTo>
                    <a:pt x="559559" y="481494"/>
                  </a:lnTo>
                  <a:lnTo>
                    <a:pt x="555380" y="480860"/>
                  </a:lnTo>
                  <a:lnTo>
                    <a:pt x="549622" y="478729"/>
                  </a:lnTo>
                  <a:lnTo>
                    <a:pt x="545684" y="476281"/>
                  </a:lnTo>
                  <a:lnTo>
                    <a:pt x="542310" y="473377"/>
                  </a:lnTo>
                  <a:lnTo>
                    <a:pt x="528270" y="456483"/>
                  </a:lnTo>
                  <a:lnTo>
                    <a:pt x="525682" y="454314"/>
                  </a:lnTo>
                  <a:lnTo>
                    <a:pt x="523050" y="452640"/>
                  </a:lnTo>
                  <a:lnTo>
                    <a:pt x="517723" y="450490"/>
                  </a:lnTo>
                  <a:lnTo>
                    <a:pt x="478279" y="441225"/>
                  </a:lnTo>
                  <a:lnTo>
                    <a:pt x="475374" y="441041"/>
                  </a:lnTo>
                  <a:lnTo>
                    <a:pt x="462805" y="441808"/>
                  </a:lnTo>
                  <a:lnTo>
                    <a:pt x="448841" y="445448"/>
                  </a:lnTo>
                  <a:lnTo>
                    <a:pt x="445917" y="445892"/>
                  </a:lnTo>
                  <a:lnTo>
                    <a:pt x="442804" y="445841"/>
                  </a:lnTo>
                  <a:lnTo>
                    <a:pt x="438770" y="445176"/>
                  </a:lnTo>
                  <a:lnTo>
                    <a:pt x="410766" y="435999"/>
                  </a:lnTo>
                  <a:lnTo>
                    <a:pt x="406929" y="435397"/>
                  </a:lnTo>
                  <a:lnTo>
                    <a:pt x="402192" y="435270"/>
                  </a:lnTo>
                  <a:lnTo>
                    <a:pt x="393891" y="436342"/>
                  </a:lnTo>
                  <a:lnTo>
                    <a:pt x="332542" y="450553"/>
                  </a:lnTo>
                  <a:lnTo>
                    <a:pt x="329866" y="450515"/>
                  </a:lnTo>
                  <a:lnTo>
                    <a:pt x="323106" y="448733"/>
                  </a:lnTo>
                  <a:lnTo>
                    <a:pt x="309890" y="443153"/>
                  </a:lnTo>
                  <a:lnTo>
                    <a:pt x="326175" y="426937"/>
                  </a:lnTo>
                  <a:lnTo>
                    <a:pt x="328128" y="424128"/>
                  </a:lnTo>
                  <a:lnTo>
                    <a:pt x="329187" y="421680"/>
                  </a:lnTo>
                  <a:lnTo>
                    <a:pt x="329688" y="419784"/>
                  </a:lnTo>
                  <a:lnTo>
                    <a:pt x="329866" y="418858"/>
                  </a:lnTo>
                  <a:lnTo>
                    <a:pt x="332789" y="374771"/>
                  </a:lnTo>
                  <a:lnTo>
                    <a:pt x="333252" y="371981"/>
                  </a:lnTo>
                  <a:lnTo>
                    <a:pt x="334127" y="369152"/>
                  </a:lnTo>
                  <a:lnTo>
                    <a:pt x="335738" y="366394"/>
                  </a:lnTo>
                  <a:lnTo>
                    <a:pt x="338015" y="363654"/>
                  </a:lnTo>
                  <a:lnTo>
                    <a:pt x="340818" y="360883"/>
                  </a:lnTo>
                  <a:lnTo>
                    <a:pt x="353330" y="351237"/>
                  </a:lnTo>
                  <a:lnTo>
                    <a:pt x="449824" y="290928"/>
                  </a:lnTo>
                  <a:lnTo>
                    <a:pt x="459450" y="283261"/>
                  </a:lnTo>
                  <a:lnTo>
                    <a:pt x="464612" y="277903"/>
                  </a:lnTo>
                  <a:lnTo>
                    <a:pt x="466585" y="275119"/>
                  </a:lnTo>
                  <a:lnTo>
                    <a:pt x="467155" y="272474"/>
                  </a:lnTo>
                  <a:lnTo>
                    <a:pt x="466331" y="269868"/>
                  </a:lnTo>
                  <a:lnTo>
                    <a:pt x="464200" y="267471"/>
                  </a:lnTo>
                  <a:lnTo>
                    <a:pt x="446913" y="254001"/>
                  </a:lnTo>
                  <a:lnTo>
                    <a:pt x="441339" y="248541"/>
                  </a:lnTo>
                  <a:lnTo>
                    <a:pt x="439246" y="245630"/>
                  </a:lnTo>
                  <a:lnTo>
                    <a:pt x="436005" y="239682"/>
                  </a:lnTo>
                  <a:lnTo>
                    <a:pt x="430678" y="227556"/>
                  </a:lnTo>
                  <a:lnTo>
                    <a:pt x="429296" y="225337"/>
                  </a:lnTo>
                  <a:lnTo>
                    <a:pt x="426379" y="221671"/>
                  </a:lnTo>
                  <a:lnTo>
                    <a:pt x="424032" y="219204"/>
                  </a:lnTo>
                  <a:lnTo>
                    <a:pt x="419745" y="216465"/>
                  </a:lnTo>
                  <a:lnTo>
                    <a:pt x="416270" y="215260"/>
                  </a:lnTo>
                  <a:lnTo>
                    <a:pt x="402655" y="213370"/>
                  </a:lnTo>
                  <a:lnTo>
                    <a:pt x="393301" y="213275"/>
                  </a:lnTo>
                  <a:lnTo>
                    <a:pt x="387023" y="212463"/>
                  </a:lnTo>
                  <a:lnTo>
                    <a:pt x="383091" y="211176"/>
                  </a:lnTo>
                  <a:lnTo>
                    <a:pt x="380009" y="209584"/>
                  </a:lnTo>
                  <a:lnTo>
                    <a:pt x="356970" y="190953"/>
                  </a:lnTo>
                  <a:lnTo>
                    <a:pt x="353241" y="189240"/>
                  </a:lnTo>
                  <a:lnTo>
                    <a:pt x="348757" y="188023"/>
                  </a:lnTo>
                  <a:lnTo>
                    <a:pt x="337444" y="188156"/>
                  </a:lnTo>
                  <a:lnTo>
                    <a:pt x="330525" y="189114"/>
                  </a:lnTo>
                  <a:lnTo>
                    <a:pt x="267344" y="187553"/>
                  </a:lnTo>
                  <a:lnTo>
                    <a:pt x="256461" y="185239"/>
                  </a:lnTo>
                  <a:lnTo>
                    <a:pt x="252568" y="183666"/>
                  </a:lnTo>
                  <a:lnTo>
                    <a:pt x="249562" y="182043"/>
                  </a:lnTo>
                  <a:lnTo>
                    <a:pt x="241121" y="174350"/>
                  </a:lnTo>
                  <a:lnTo>
                    <a:pt x="238394" y="172346"/>
                  </a:lnTo>
                  <a:lnTo>
                    <a:pt x="235655" y="170824"/>
                  </a:lnTo>
                  <a:lnTo>
                    <a:pt x="231818" y="169803"/>
                  </a:lnTo>
                  <a:lnTo>
                    <a:pt x="153721" y="157710"/>
                  </a:lnTo>
                  <a:lnTo>
                    <a:pt x="138355" y="157323"/>
                  </a:lnTo>
                  <a:lnTo>
                    <a:pt x="102798" y="162631"/>
                  </a:lnTo>
                  <a:lnTo>
                    <a:pt x="51323" y="167818"/>
                  </a:lnTo>
                  <a:lnTo>
                    <a:pt x="45780" y="167432"/>
                  </a:lnTo>
                  <a:lnTo>
                    <a:pt x="40599" y="166265"/>
                  </a:lnTo>
                  <a:lnTo>
                    <a:pt x="38018" y="165161"/>
                  </a:lnTo>
                  <a:lnTo>
                    <a:pt x="35475" y="163608"/>
                  </a:lnTo>
                  <a:lnTo>
                    <a:pt x="33014" y="161470"/>
                  </a:lnTo>
                  <a:lnTo>
                    <a:pt x="30972" y="158972"/>
                  </a:lnTo>
                  <a:lnTo>
                    <a:pt x="27079" y="152028"/>
                  </a:lnTo>
                  <a:lnTo>
                    <a:pt x="24986" y="147341"/>
                  </a:lnTo>
                  <a:lnTo>
                    <a:pt x="21707" y="141526"/>
                  </a:lnTo>
                  <a:lnTo>
                    <a:pt x="17883" y="136155"/>
                  </a:lnTo>
                  <a:lnTo>
                    <a:pt x="14370" y="132654"/>
                  </a:lnTo>
                  <a:lnTo>
                    <a:pt x="4414" y="125450"/>
                  </a:lnTo>
                  <a:lnTo>
                    <a:pt x="2568" y="123091"/>
                  </a:lnTo>
                  <a:lnTo>
                    <a:pt x="1719" y="120859"/>
                  </a:lnTo>
                  <a:lnTo>
                    <a:pt x="1325" y="119121"/>
                  </a:lnTo>
                  <a:lnTo>
                    <a:pt x="1218" y="118271"/>
                  </a:lnTo>
                  <a:lnTo>
                    <a:pt x="647" y="114726"/>
                  </a:lnTo>
                  <a:lnTo>
                    <a:pt x="0" y="106349"/>
                  </a:lnTo>
                  <a:lnTo>
                    <a:pt x="520" y="101808"/>
                  </a:lnTo>
                  <a:lnTo>
                    <a:pt x="14434" y="50086"/>
                  </a:lnTo>
                  <a:lnTo>
                    <a:pt x="36255" y="43757"/>
                  </a:lnTo>
                  <a:lnTo>
                    <a:pt x="62230" y="36217"/>
                  </a:lnTo>
                  <a:lnTo>
                    <a:pt x="88193" y="28664"/>
                  </a:lnTo>
                  <a:lnTo>
                    <a:pt x="114181" y="21118"/>
                  </a:lnTo>
                  <a:lnTo>
                    <a:pt x="127308" y="17294"/>
                  </a:lnTo>
                  <a:lnTo>
                    <a:pt x="127321" y="17300"/>
                  </a:lnTo>
                  <a:lnTo>
                    <a:pt x="127321" y="17300"/>
                  </a:lnTo>
                  <a:lnTo>
                    <a:pt x="131322" y="15600"/>
                  </a:lnTo>
                  <a:lnTo>
                    <a:pt x="145027" y="2524"/>
                  </a:lnTo>
                  <a:lnTo>
                    <a:pt x="147271" y="824"/>
                  </a:lnTo>
                  <a:lnTo>
                    <a:pt x="148445" y="444"/>
                  </a:lnTo>
                  <a:lnTo>
                    <a:pt x="148781" y="336"/>
                  </a:lnTo>
                  <a:lnTo>
                    <a:pt x="149117" y="222"/>
                  </a:lnTo>
                  <a:lnTo>
                    <a:pt x="149440" y="108"/>
                  </a:lnTo>
                  <a:lnTo>
                    <a:pt x="149764" y="0"/>
                  </a:lnTo>
                  <a:lnTo>
                    <a:pt x="172619" y="3925"/>
                  </a:lnTo>
                  <a:lnTo>
                    <a:pt x="195461" y="7857"/>
                  </a:lnTo>
                  <a:lnTo>
                    <a:pt x="218304" y="11789"/>
                  </a:lnTo>
                  <a:lnTo>
                    <a:pt x="241134" y="15715"/>
                  </a:lnTo>
                  <a:lnTo>
                    <a:pt x="250399" y="17300"/>
                  </a:lnTo>
                  <a:lnTo>
                    <a:pt x="250424" y="17300"/>
                  </a:lnTo>
                  <a:lnTo>
                    <a:pt x="250437" y="17306"/>
                  </a:lnTo>
                  <a:lnTo>
                    <a:pt x="250462" y="17313"/>
                  </a:lnTo>
                  <a:lnTo>
                    <a:pt x="289856" y="24929"/>
                  </a:lnTo>
                  <a:lnTo>
                    <a:pt x="296078" y="27370"/>
                  </a:lnTo>
                  <a:lnTo>
                    <a:pt x="302514" y="31144"/>
                  </a:lnTo>
                  <a:lnTo>
                    <a:pt x="314398" y="38272"/>
                  </a:lnTo>
                  <a:lnTo>
                    <a:pt x="324526" y="44360"/>
                  </a:lnTo>
                  <a:lnTo>
                    <a:pt x="334679" y="50422"/>
                  </a:lnTo>
                  <a:lnTo>
                    <a:pt x="344819" y="56504"/>
                  </a:lnTo>
                  <a:lnTo>
                    <a:pt x="354947" y="62573"/>
                  </a:lnTo>
                  <a:lnTo>
                    <a:pt x="365087" y="68642"/>
                  </a:lnTo>
                  <a:lnTo>
                    <a:pt x="375227" y="74698"/>
                  </a:lnTo>
                  <a:lnTo>
                    <a:pt x="385355" y="80761"/>
                  </a:lnTo>
                  <a:lnTo>
                    <a:pt x="395508" y="86823"/>
                  </a:lnTo>
                  <a:lnTo>
                    <a:pt x="405635" y="92879"/>
                  </a:lnTo>
                  <a:lnTo>
                    <a:pt x="415763" y="98929"/>
                  </a:lnTo>
                  <a:lnTo>
                    <a:pt x="425903" y="104979"/>
                  </a:lnTo>
                  <a:lnTo>
                    <a:pt x="436056" y="111023"/>
                  </a:lnTo>
                  <a:lnTo>
                    <a:pt x="446184" y="117060"/>
                  </a:lnTo>
                  <a:lnTo>
                    <a:pt x="456311" y="123104"/>
                  </a:lnTo>
                  <a:lnTo>
                    <a:pt x="466464" y="129141"/>
                  </a:lnTo>
                  <a:lnTo>
                    <a:pt x="476592" y="135178"/>
                  </a:lnTo>
                  <a:lnTo>
                    <a:pt x="486897" y="141310"/>
                  </a:lnTo>
                  <a:lnTo>
                    <a:pt x="494551" y="147982"/>
                  </a:lnTo>
                  <a:lnTo>
                    <a:pt x="504330" y="156467"/>
                  </a:lnTo>
                  <a:lnTo>
                    <a:pt x="514083" y="164946"/>
                  </a:lnTo>
                  <a:lnTo>
                    <a:pt x="523837" y="173418"/>
                  </a:lnTo>
                  <a:lnTo>
                    <a:pt x="533603" y="181884"/>
                  </a:lnTo>
                  <a:lnTo>
                    <a:pt x="544555" y="191428"/>
                  </a:lnTo>
                  <a:lnTo>
                    <a:pt x="555494" y="200960"/>
                  </a:lnTo>
                  <a:lnTo>
                    <a:pt x="566446" y="210497"/>
                  </a:lnTo>
                  <a:lnTo>
                    <a:pt x="568678" y="21243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2F2F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574" name="Google Shape;574;p88"/>
            <p:cNvSpPr/>
            <p:nvPr/>
          </p:nvSpPr>
          <p:spPr>
            <a:xfrm>
              <a:off x="6709663" y="1876909"/>
              <a:ext cx="1656074" cy="976643"/>
            </a:xfrm>
            <a:custGeom>
              <a:avLst/>
              <a:gdLst/>
              <a:ahLst/>
              <a:cxnLst/>
              <a:rect l="l" t="t" r="r" b="b"/>
              <a:pathLst>
                <a:path w="817954" h="482375" extrusionOk="0">
                  <a:moveTo>
                    <a:pt x="276862" y="68578"/>
                  </a:moveTo>
                  <a:lnTo>
                    <a:pt x="276641" y="68331"/>
                  </a:lnTo>
                  <a:lnTo>
                    <a:pt x="261605" y="51970"/>
                  </a:lnTo>
                  <a:lnTo>
                    <a:pt x="246569" y="35596"/>
                  </a:lnTo>
                  <a:lnTo>
                    <a:pt x="251001" y="34264"/>
                  </a:lnTo>
                  <a:lnTo>
                    <a:pt x="275188" y="27009"/>
                  </a:lnTo>
                  <a:lnTo>
                    <a:pt x="303814" y="18416"/>
                  </a:lnTo>
                  <a:lnTo>
                    <a:pt x="332440" y="9810"/>
                  </a:lnTo>
                  <a:lnTo>
                    <a:pt x="339220" y="7775"/>
                  </a:lnTo>
                  <a:lnTo>
                    <a:pt x="361066" y="1205"/>
                  </a:lnTo>
                  <a:lnTo>
                    <a:pt x="365233" y="0"/>
                  </a:lnTo>
                  <a:lnTo>
                    <a:pt x="351319" y="51722"/>
                  </a:lnTo>
                  <a:lnTo>
                    <a:pt x="350799" y="56263"/>
                  </a:lnTo>
                  <a:lnTo>
                    <a:pt x="351446" y="64640"/>
                  </a:lnTo>
                  <a:lnTo>
                    <a:pt x="352017" y="68185"/>
                  </a:lnTo>
                  <a:lnTo>
                    <a:pt x="352125" y="69035"/>
                  </a:lnTo>
                  <a:lnTo>
                    <a:pt x="352518" y="70772"/>
                  </a:lnTo>
                  <a:lnTo>
                    <a:pt x="353368" y="73005"/>
                  </a:lnTo>
                  <a:lnTo>
                    <a:pt x="355213" y="75364"/>
                  </a:lnTo>
                  <a:lnTo>
                    <a:pt x="365170" y="82568"/>
                  </a:lnTo>
                  <a:lnTo>
                    <a:pt x="368683" y="86068"/>
                  </a:lnTo>
                  <a:lnTo>
                    <a:pt x="372507" y="91440"/>
                  </a:lnTo>
                  <a:lnTo>
                    <a:pt x="375785" y="97255"/>
                  </a:lnTo>
                  <a:lnTo>
                    <a:pt x="377878" y="101942"/>
                  </a:lnTo>
                  <a:lnTo>
                    <a:pt x="381772" y="108886"/>
                  </a:lnTo>
                  <a:lnTo>
                    <a:pt x="383814" y="111384"/>
                  </a:lnTo>
                  <a:lnTo>
                    <a:pt x="386274" y="113521"/>
                  </a:lnTo>
                  <a:lnTo>
                    <a:pt x="388817" y="115075"/>
                  </a:lnTo>
                  <a:lnTo>
                    <a:pt x="391398" y="116179"/>
                  </a:lnTo>
                  <a:lnTo>
                    <a:pt x="396580" y="117345"/>
                  </a:lnTo>
                  <a:lnTo>
                    <a:pt x="402122" y="117732"/>
                  </a:lnTo>
                  <a:lnTo>
                    <a:pt x="453597" y="112545"/>
                  </a:lnTo>
                  <a:lnTo>
                    <a:pt x="489155" y="107237"/>
                  </a:lnTo>
                  <a:lnTo>
                    <a:pt x="504520" y="107624"/>
                  </a:lnTo>
                  <a:lnTo>
                    <a:pt x="582617" y="119717"/>
                  </a:lnTo>
                  <a:lnTo>
                    <a:pt x="586454" y="120738"/>
                  </a:lnTo>
                  <a:lnTo>
                    <a:pt x="589194" y="122260"/>
                  </a:lnTo>
                  <a:lnTo>
                    <a:pt x="591920" y="124264"/>
                  </a:lnTo>
                  <a:lnTo>
                    <a:pt x="600361" y="131956"/>
                  </a:lnTo>
                  <a:lnTo>
                    <a:pt x="603367" y="133580"/>
                  </a:lnTo>
                  <a:lnTo>
                    <a:pt x="607261" y="135153"/>
                  </a:lnTo>
                  <a:lnTo>
                    <a:pt x="618143" y="137467"/>
                  </a:lnTo>
                  <a:lnTo>
                    <a:pt x="681325" y="139027"/>
                  </a:lnTo>
                  <a:lnTo>
                    <a:pt x="688243" y="138070"/>
                  </a:lnTo>
                  <a:lnTo>
                    <a:pt x="699557" y="137937"/>
                  </a:lnTo>
                  <a:lnTo>
                    <a:pt x="704040" y="139154"/>
                  </a:lnTo>
                  <a:lnTo>
                    <a:pt x="707769" y="140866"/>
                  </a:lnTo>
                  <a:lnTo>
                    <a:pt x="730808" y="159498"/>
                  </a:lnTo>
                  <a:lnTo>
                    <a:pt x="733890" y="161090"/>
                  </a:lnTo>
                  <a:lnTo>
                    <a:pt x="737822" y="162377"/>
                  </a:lnTo>
                  <a:lnTo>
                    <a:pt x="744100" y="163189"/>
                  </a:lnTo>
                  <a:lnTo>
                    <a:pt x="753454" y="163284"/>
                  </a:lnTo>
                  <a:lnTo>
                    <a:pt x="767070" y="165174"/>
                  </a:lnTo>
                  <a:lnTo>
                    <a:pt x="770545" y="166379"/>
                  </a:lnTo>
                  <a:lnTo>
                    <a:pt x="774832" y="169118"/>
                  </a:lnTo>
                  <a:lnTo>
                    <a:pt x="777178" y="171585"/>
                  </a:lnTo>
                  <a:lnTo>
                    <a:pt x="780095" y="175251"/>
                  </a:lnTo>
                  <a:lnTo>
                    <a:pt x="781478" y="177470"/>
                  </a:lnTo>
                  <a:lnTo>
                    <a:pt x="786805" y="189595"/>
                  </a:lnTo>
                  <a:lnTo>
                    <a:pt x="790045" y="195544"/>
                  </a:lnTo>
                  <a:lnTo>
                    <a:pt x="792138" y="198455"/>
                  </a:lnTo>
                  <a:lnTo>
                    <a:pt x="797712" y="203915"/>
                  </a:lnTo>
                  <a:lnTo>
                    <a:pt x="815000" y="217384"/>
                  </a:lnTo>
                  <a:lnTo>
                    <a:pt x="817130" y="219782"/>
                  </a:lnTo>
                  <a:lnTo>
                    <a:pt x="817955" y="222388"/>
                  </a:lnTo>
                  <a:lnTo>
                    <a:pt x="817384" y="225032"/>
                  </a:lnTo>
                  <a:lnTo>
                    <a:pt x="815412" y="227816"/>
                  </a:lnTo>
                  <a:lnTo>
                    <a:pt x="810250" y="233175"/>
                  </a:lnTo>
                  <a:lnTo>
                    <a:pt x="800623" y="240842"/>
                  </a:lnTo>
                  <a:lnTo>
                    <a:pt x="704129" y="301151"/>
                  </a:lnTo>
                  <a:lnTo>
                    <a:pt x="691611" y="310784"/>
                  </a:lnTo>
                  <a:lnTo>
                    <a:pt x="688808" y="313555"/>
                  </a:lnTo>
                  <a:lnTo>
                    <a:pt x="686531" y="316295"/>
                  </a:lnTo>
                  <a:lnTo>
                    <a:pt x="684920" y="319053"/>
                  </a:lnTo>
                  <a:lnTo>
                    <a:pt x="684045" y="321882"/>
                  </a:lnTo>
                  <a:lnTo>
                    <a:pt x="683582" y="324672"/>
                  </a:lnTo>
                  <a:lnTo>
                    <a:pt x="680659" y="368759"/>
                  </a:lnTo>
                  <a:lnTo>
                    <a:pt x="680481" y="369685"/>
                  </a:lnTo>
                  <a:lnTo>
                    <a:pt x="679980" y="371581"/>
                  </a:lnTo>
                  <a:lnTo>
                    <a:pt x="678921" y="374029"/>
                  </a:lnTo>
                  <a:lnTo>
                    <a:pt x="676968" y="376838"/>
                  </a:lnTo>
                  <a:lnTo>
                    <a:pt x="660683" y="393054"/>
                  </a:lnTo>
                  <a:lnTo>
                    <a:pt x="653441" y="391335"/>
                  </a:lnTo>
                  <a:lnTo>
                    <a:pt x="650898" y="391621"/>
                  </a:lnTo>
                  <a:lnTo>
                    <a:pt x="607166" y="409643"/>
                  </a:lnTo>
                  <a:lnTo>
                    <a:pt x="564315" y="434179"/>
                  </a:lnTo>
                  <a:lnTo>
                    <a:pt x="544111" y="439798"/>
                  </a:lnTo>
                  <a:lnTo>
                    <a:pt x="500398" y="460617"/>
                  </a:lnTo>
                  <a:lnTo>
                    <a:pt x="497589" y="462368"/>
                  </a:lnTo>
                  <a:lnTo>
                    <a:pt x="494976" y="464397"/>
                  </a:lnTo>
                  <a:lnTo>
                    <a:pt x="482356" y="478291"/>
                  </a:lnTo>
                  <a:lnTo>
                    <a:pt x="477835" y="474620"/>
                  </a:lnTo>
                  <a:lnTo>
                    <a:pt x="476224" y="473852"/>
                  </a:lnTo>
                  <a:lnTo>
                    <a:pt x="474138" y="473193"/>
                  </a:lnTo>
                  <a:lnTo>
                    <a:pt x="471220" y="473047"/>
                  </a:lnTo>
                  <a:lnTo>
                    <a:pt x="467238" y="473649"/>
                  </a:lnTo>
                  <a:lnTo>
                    <a:pt x="463921" y="474632"/>
                  </a:lnTo>
                  <a:lnTo>
                    <a:pt x="451821" y="480809"/>
                  </a:lnTo>
                  <a:lnTo>
                    <a:pt x="448879" y="481893"/>
                  </a:lnTo>
                  <a:lnTo>
                    <a:pt x="446032" y="482375"/>
                  </a:lnTo>
                  <a:lnTo>
                    <a:pt x="443273" y="482014"/>
                  </a:lnTo>
                  <a:lnTo>
                    <a:pt x="440724" y="480283"/>
                  </a:lnTo>
                  <a:lnTo>
                    <a:pt x="438986" y="478279"/>
                  </a:lnTo>
                  <a:lnTo>
                    <a:pt x="435720" y="470428"/>
                  </a:lnTo>
                  <a:lnTo>
                    <a:pt x="430634" y="470548"/>
                  </a:lnTo>
                  <a:lnTo>
                    <a:pt x="428497" y="470333"/>
                  </a:lnTo>
                  <a:lnTo>
                    <a:pt x="426024" y="469369"/>
                  </a:lnTo>
                  <a:lnTo>
                    <a:pt x="422187" y="467137"/>
                  </a:lnTo>
                  <a:lnTo>
                    <a:pt x="419498" y="466452"/>
                  </a:lnTo>
                  <a:lnTo>
                    <a:pt x="415731" y="467435"/>
                  </a:lnTo>
                  <a:lnTo>
                    <a:pt x="412687" y="469033"/>
                  </a:lnTo>
                  <a:lnTo>
                    <a:pt x="408851" y="470238"/>
                  </a:lnTo>
                  <a:lnTo>
                    <a:pt x="404697" y="470390"/>
                  </a:lnTo>
                  <a:lnTo>
                    <a:pt x="381620" y="468043"/>
                  </a:lnTo>
                  <a:lnTo>
                    <a:pt x="374485" y="466547"/>
                  </a:lnTo>
                  <a:lnTo>
                    <a:pt x="361789" y="462120"/>
                  </a:lnTo>
                  <a:lnTo>
                    <a:pt x="356431" y="459121"/>
                  </a:lnTo>
                  <a:lnTo>
                    <a:pt x="348827" y="452678"/>
                  </a:lnTo>
                  <a:lnTo>
                    <a:pt x="346715" y="450116"/>
                  </a:lnTo>
                  <a:lnTo>
                    <a:pt x="344933" y="447382"/>
                  </a:lnTo>
                  <a:lnTo>
                    <a:pt x="343557" y="444700"/>
                  </a:lnTo>
                  <a:lnTo>
                    <a:pt x="341782" y="440254"/>
                  </a:lnTo>
                  <a:lnTo>
                    <a:pt x="340526" y="434629"/>
                  </a:lnTo>
                  <a:lnTo>
                    <a:pt x="339695" y="427038"/>
                  </a:lnTo>
                  <a:lnTo>
                    <a:pt x="339372" y="415471"/>
                  </a:lnTo>
                  <a:lnTo>
                    <a:pt x="340507" y="394265"/>
                  </a:lnTo>
                  <a:lnTo>
                    <a:pt x="339987" y="391259"/>
                  </a:lnTo>
                  <a:lnTo>
                    <a:pt x="338674" y="388691"/>
                  </a:lnTo>
                  <a:lnTo>
                    <a:pt x="336543" y="386883"/>
                  </a:lnTo>
                  <a:lnTo>
                    <a:pt x="334039" y="386313"/>
                  </a:lnTo>
                  <a:lnTo>
                    <a:pt x="331508" y="387302"/>
                  </a:lnTo>
                  <a:lnTo>
                    <a:pt x="324374" y="394106"/>
                  </a:lnTo>
                  <a:lnTo>
                    <a:pt x="316593" y="399104"/>
                  </a:lnTo>
                  <a:lnTo>
                    <a:pt x="314284" y="401228"/>
                  </a:lnTo>
                  <a:lnTo>
                    <a:pt x="312521" y="403803"/>
                  </a:lnTo>
                  <a:lnTo>
                    <a:pt x="311139" y="406549"/>
                  </a:lnTo>
                  <a:lnTo>
                    <a:pt x="306510" y="418617"/>
                  </a:lnTo>
                  <a:lnTo>
                    <a:pt x="305057" y="421280"/>
                  </a:lnTo>
                  <a:lnTo>
                    <a:pt x="303212" y="423557"/>
                  </a:lnTo>
                  <a:lnTo>
                    <a:pt x="300466" y="424952"/>
                  </a:lnTo>
                  <a:lnTo>
                    <a:pt x="297276" y="425688"/>
                  </a:lnTo>
                  <a:lnTo>
                    <a:pt x="277357" y="424514"/>
                  </a:lnTo>
                  <a:lnTo>
                    <a:pt x="267743" y="422511"/>
                  </a:lnTo>
                  <a:lnTo>
                    <a:pt x="250228" y="416626"/>
                  </a:lnTo>
                  <a:lnTo>
                    <a:pt x="243594" y="415636"/>
                  </a:lnTo>
                  <a:lnTo>
                    <a:pt x="234450" y="415668"/>
                  </a:lnTo>
                  <a:lnTo>
                    <a:pt x="206699" y="421718"/>
                  </a:lnTo>
                  <a:lnTo>
                    <a:pt x="194079" y="426563"/>
                  </a:lnTo>
                  <a:lnTo>
                    <a:pt x="192183" y="426677"/>
                  </a:lnTo>
                  <a:lnTo>
                    <a:pt x="189399" y="426506"/>
                  </a:lnTo>
                  <a:lnTo>
                    <a:pt x="184598" y="424946"/>
                  </a:lnTo>
                  <a:lnTo>
                    <a:pt x="183812" y="424508"/>
                  </a:lnTo>
                  <a:lnTo>
                    <a:pt x="183089" y="423766"/>
                  </a:lnTo>
                  <a:lnTo>
                    <a:pt x="153328" y="384727"/>
                  </a:lnTo>
                  <a:lnTo>
                    <a:pt x="149599" y="381328"/>
                  </a:lnTo>
                  <a:lnTo>
                    <a:pt x="144399" y="377815"/>
                  </a:lnTo>
                  <a:lnTo>
                    <a:pt x="141640" y="376477"/>
                  </a:lnTo>
                  <a:lnTo>
                    <a:pt x="118994" y="370883"/>
                  </a:lnTo>
                  <a:lnTo>
                    <a:pt x="111467" y="370902"/>
                  </a:lnTo>
                  <a:lnTo>
                    <a:pt x="102398" y="372608"/>
                  </a:lnTo>
                  <a:lnTo>
                    <a:pt x="87064" y="373579"/>
                  </a:lnTo>
                  <a:lnTo>
                    <a:pt x="63365" y="378145"/>
                  </a:lnTo>
                  <a:lnTo>
                    <a:pt x="58432" y="379698"/>
                  </a:lnTo>
                  <a:lnTo>
                    <a:pt x="54449" y="381753"/>
                  </a:lnTo>
                  <a:lnTo>
                    <a:pt x="50454" y="385539"/>
                  </a:lnTo>
                  <a:lnTo>
                    <a:pt x="48463" y="386617"/>
                  </a:lnTo>
                  <a:lnTo>
                    <a:pt x="45590" y="387131"/>
                  </a:lnTo>
                  <a:lnTo>
                    <a:pt x="29152" y="385558"/>
                  </a:lnTo>
                  <a:lnTo>
                    <a:pt x="19773" y="383218"/>
                  </a:lnTo>
                  <a:lnTo>
                    <a:pt x="15753" y="383085"/>
                  </a:lnTo>
                  <a:lnTo>
                    <a:pt x="11814" y="383833"/>
                  </a:lnTo>
                  <a:lnTo>
                    <a:pt x="2036" y="384042"/>
                  </a:lnTo>
                  <a:lnTo>
                    <a:pt x="2017" y="384042"/>
                  </a:lnTo>
                  <a:lnTo>
                    <a:pt x="1922" y="383376"/>
                  </a:lnTo>
                  <a:lnTo>
                    <a:pt x="0" y="382768"/>
                  </a:lnTo>
                  <a:lnTo>
                    <a:pt x="0" y="381956"/>
                  </a:lnTo>
                  <a:lnTo>
                    <a:pt x="1700" y="379045"/>
                  </a:lnTo>
                  <a:lnTo>
                    <a:pt x="3570" y="373579"/>
                  </a:lnTo>
                  <a:lnTo>
                    <a:pt x="4433" y="367973"/>
                  </a:lnTo>
                  <a:lnTo>
                    <a:pt x="3133" y="364650"/>
                  </a:lnTo>
                  <a:lnTo>
                    <a:pt x="3133" y="362842"/>
                  </a:lnTo>
                  <a:lnTo>
                    <a:pt x="4458" y="360382"/>
                  </a:lnTo>
                  <a:lnTo>
                    <a:pt x="5562" y="357528"/>
                  </a:lnTo>
                  <a:lnTo>
                    <a:pt x="7876" y="345694"/>
                  </a:lnTo>
                  <a:lnTo>
                    <a:pt x="8415" y="343976"/>
                  </a:lnTo>
                  <a:lnTo>
                    <a:pt x="9703" y="341008"/>
                  </a:lnTo>
                  <a:lnTo>
                    <a:pt x="9531" y="340184"/>
                  </a:lnTo>
                  <a:lnTo>
                    <a:pt x="9703" y="338294"/>
                  </a:lnTo>
                  <a:lnTo>
                    <a:pt x="10812" y="337178"/>
                  </a:lnTo>
                  <a:lnTo>
                    <a:pt x="13482" y="335668"/>
                  </a:lnTo>
                  <a:lnTo>
                    <a:pt x="12690" y="333442"/>
                  </a:lnTo>
                  <a:lnTo>
                    <a:pt x="12392" y="330532"/>
                  </a:lnTo>
                  <a:lnTo>
                    <a:pt x="12823" y="328597"/>
                  </a:lnTo>
                  <a:lnTo>
                    <a:pt x="14180" y="329333"/>
                  </a:lnTo>
                  <a:lnTo>
                    <a:pt x="14313" y="328908"/>
                  </a:lnTo>
                  <a:lnTo>
                    <a:pt x="14332" y="328540"/>
                  </a:lnTo>
                  <a:lnTo>
                    <a:pt x="14484" y="328344"/>
                  </a:lnTo>
                  <a:lnTo>
                    <a:pt x="15049" y="328426"/>
                  </a:lnTo>
                  <a:lnTo>
                    <a:pt x="14174" y="326460"/>
                  </a:lnTo>
                  <a:lnTo>
                    <a:pt x="13863" y="324215"/>
                  </a:lnTo>
                  <a:lnTo>
                    <a:pt x="14332" y="322256"/>
                  </a:lnTo>
                  <a:lnTo>
                    <a:pt x="27148" y="324507"/>
                  </a:lnTo>
                  <a:lnTo>
                    <a:pt x="40872" y="326898"/>
                  </a:lnTo>
                  <a:lnTo>
                    <a:pt x="58844" y="330012"/>
                  </a:lnTo>
                  <a:lnTo>
                    <a:pt x="74907" y="332802"/>
                  </a:lnTo>
                  <a:lnTo>
                    <a:pt x="92055" y="335763"/>
                  </a:lnTo>
                  <a:lnTo>
                    <a:pt x="105715" y="338142"/>
                  </a:lnTo>
                  <a:lnTo>
                    <a:pt x="112297" y="339289"/>
                  </a:lnTo>
                  <a:lnTo>
                    <a:pt x="125615" y="341591"/>
                  </a:lnTo>
                  <a:lnTo>
                    <a:pt x="137626" y="343671"/>
                  </a:lnTo>
                  <a:lnTo>
                    <a:pt x="140790" y="343551"/>
                  </a:lnTo>
                  <a:lnTo>
                    <a:pt x="143752" y="342340"/>
                  </a:lnTo>
                  <a:lnTo>
                    <a:pt x="156289" y="331965"/>
                  </a:lnTo>
                  <a:lnTo>
                    <a:pt x="168503" y="321831"/>
                  </a:lnTo>
                  <a:lnTo>
                    <a:pt x="181935" y="310682"/>
                  </a:lnTo>
                  <a:lnTo>
                    <a:pt x="190845" y="303288"/>
                  </a:lnTo>
                  <a:lnTo>
                    <a:pt x="198258" y="290700"/>
                  </a:lnTo>
                  <a:lnTo>
                    <a:pt x="205462" y="278461"/>
                  </a:lnTo>
                  <a:lnTo>
                    <a:pt x="210776" y="269424"/>
                  </a:lnTo>
                  <a:lnTo>
                    <a:pt x="217162" y="258542"/>
                  </a:lnTo>
                  <a:lnTo>
                    <a:pt x="219921" y="255561"/>
                  </a:lnTo>
                  <a:lnTo>
                    <a:pt x="223098" y="253963"/>
                  </a:lnTo>
                  <a:lnTo>
                    <a:pt x="233118" y="251870"/>
                  </a:lnTo>
                  <a:lnTo>
                    <a:pt x="243398" y="249733"/>
                  </a:lnTo>
                  <a:lnTo>
                    <a:pt x="260019" y="246264"/>
                  </a:lnTo>
                  <a:lnTo>
                    <a:pt x="276514" y="242821"/>
                  </a:lnTo>
                  <a:lnTo>
                    <a:pt x="291981" y="239593"/>
                  </a:lnTo>
                  <a:lnTo>
                    <a:pt x="305596" y="236758"/>
                  </a:lnTo>
                  <a:lnTo>
                    <a:pt x="308082" y="234539"/>
                  </a:lnTo>
                  <a:lnTo>
                    <a:pt x="313219" y="221976"/>
                  </a:lnTo>
                  <a:lnTo>
                    <a:pt x="317043" y="212666"/>
                  </a:lnTo>
                  <a:lnTo>
                    <a:pt x="321197" y="202539"/>
                  </a:lnTo>
                  <a:lnTo>
                    <a:pt x="324589" y="194238"/>
                  </a:lnTo>
                  <a:lnTo>
                    <a:pt x="326092" y="191815"/>
                  </a:lnTo>
                  <a:lnTo>
                    <a:pt x="328769" y="189576"/>
                  </a:lnTo>
                  <a:lnTo>
                    <a:pt x="341319" y="182506"/>
                  </a:lnTo>
                  <a:lnTo>
                    <a:pt x="355277" y="174648"/>
                  </a:lnTo>
                  <a:lnTo>
                    <a:pt x="363730" y="169898"/>
                  </a:lnTo>
                  <a:lnTo>
                    <a:pt x="364504" y="169423"/>
                  </a:lnTo>
                  <a:lnTo>
                    <a:pt x="364611" y="169378"/>
                  </a:lnTo>
                  <a:lnTo>
                    <a:pt x="364662" y="169321"/>
                  </a:lnTo>
                  <a:lnTo>
                    <a:pt x="364624" y="169233"/>
                  </a:lnTo>
                  <a:lnTo>
                    <a:pt x="358904" y="162504"/>
                  </a:lnTo>
                  <a:lnTo>
                    <a:pt x="346233" y="147576"/>
                  </a:lnTo>
                  <a:lnTo>
                    <a:pt x="333537" y="132635"/>
                  </a:lnTo>
                  <a:lnTo>
                    <a:pt x="320854" y="117669"/>
                  </a:lnTo>
                  <a:lnTo>
                    <a:pt x="308184" y="102684"/>
                  </a:lnTo>
                  <a:lnTo>
                    <a:pt x="307816" y="102252"/>
                  </a:lnTo>
                  <a:lnTo>
                    <a:pt x="307461" y="101821"/>
                  </a:lnTo>
                  <a:lnTo>
                    <a:pt x="307093" y="101390"/>
                  </a:lnTo>
                  <a:lnTo>
                    <a:pt x="306731" y="100965"/>
                  </a:lnTo>
                  <a:lnTo>
                    <a:pt x="291696" y="84648"/>
                  </a:lnTo>
                  <a:lnTo>
                    <a:pt x="276862" y="68578"/>
                  </a:lnTo>
                  <a:close/>
                </a:path>
              </a:pathLst>
            </a:custGeom>
            <a:solidFill>
              <a:srgbClr val="D9D9D9">
                <a:alpha val="49803"/>
              </a:srgbClr>
            </a:solidFill>
            <a:ln w="9525" cap="flat" cmpd="sng">
              <a:solidFill>
                <a:srgbClr val="F2F2F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575" name="Google Shape;575;p88"/>
            <p:cNvSpPr/>
            <p:nvPr/>
          </p:nvSpPr>
          <p:spPr>
            <a:xfrm>
              <a:off x="8771303" y="5057328"/>
              <a:ext cx="960747" cy="637497"/>
            </a:xfrm>
            <a:custGeom>
              <a:avLst/>
              <a:gdLst/>
              <a:ahLst/>
              <a:cxnLst/>
              <a:rect l="l" t="t" r="r" b="b"/>
              <a:pathLst>
                <a:path w="474524" h="314867" extrusionOk="0">
                  <a:moveTo>
                    <a:pt x="437927" y="296737"/>
                  </a:moveTo>
                  <a:lnTo>
                    <a:pt x="437813" y="296889"/>
                  </a:lnTo>
                  <a:lnTo>
                    <a:pt x="424641" y="304613"/>
                  </a:lnTo>
                  <a:lnTo>
                    <a:pt x="410468" y="312946"/>
                  </a:lnTo>
                  <a:lnTo>
                    <a:pt x="407050" y="314335"/>
                  </a:lnTo>
                  <a:lnTo>
                    <a:pt x="403289" y="314868"/>
                  </a:lnTo>
                  <a:lnTo>
                    <a:pt x="388063" y="314208"/>
                  </a:lnTo>
                  <a:lnTo>
                    <a:pt x="386446" y="314138"/>
                  </a:lnTo>
                  <a:lnTo>
                    <a:pt x="384981" y="313200"/>
                  </a:lnTo>
                  <a:lnTo>
                    <a:pt x="375215" y="299584"/>
                  </a:lnTo>
                  <a:lnTo>
                    <a:pt x="366666" y="287624"/>
                  </a:lnTo>
                  <a:lnTo>
                    <a:pt x="359202" y="277186"/>
                  </a:lnTo>
                  <a:lnTo>
                    <a:pt x="354915" y="274694"/>
                  </a:lnTo>
                  <a:lnTo>
                    <a:pt x="329238" y="278251"/>
                  </a:lnTo>
                  <a:lnTo>
                    <a:pt x="310143" y="280902"/>
                  </a:lnTo>
                  <a:lnTo>
                    <a:pt x="282107" y="278010"/>
                  </a:lnTo>
                  <a:lnTo>
                    <a:pt x="260254" y="275753"/>
                  </a:lnTo>
                  <a:lnTo>
                    <a:pt x="231539" y="272797"/>
                  </a:lnTo>
                  <a:lnTo>
                    <a:pt x="207054" y="270267"/>
                  </a:lnTo>
                  <a:lnTo>
                    <a:pt x="201778" y="268517"/>
                  </a:lnTo>
                  <a:lnTo>
                    <a:pt x="182994" y="257514"/>
                  </a:lnTo>
                  <a:lnTo>
                    <a:pt x="176437" y="256182"/>
                  </a:lnTo>
                  <a:lnTo>
                    <a:pt x="157018" y="256043"/>
                  </a:lnTo>
                  <a:lnTo>
                    <a:pt x="154146" y="256024"/>
                  </a:lnTo>
                  <a:lnTo>
                    <a:pt x="139884" y="255922"/>
                  </a:lnTo>
                  <a:lnTo>
                    <a:pt x="116477" y="255764"/>
                  </a:lnTo>
                  <a:lnTo>
                    <a:pt x="113959" y="256322"/>
                  </a:lnTo>
                  <a:lnTo>
                    <a:pt x="106717" y="259074"/>
                  </a:lnTo>
                  <a:lnTo>
                    <a:pt x="103464" y="259271"/>
                  </a:lnTo>
                  <a:lnTo>
                    <a:pt x="95537" y="257622"/>
                  </a:lnTo>
                  <a:lnTo>
                    <a:pt x="88485" y="257349"/>
                  </a:lnTo>
                  <a:lnTo>
                    <a:pt x="77304" y="258529"/>
                  </a:lnTo>
                  <a:lnTo>
                    <a:pt x="68432" y="260603"/>
                  </a:lnTo>
                  <a:lnTo>
                    <a:pt x="66238" y="260755"/>
                  </a:lnTo>
                  <a:lnTo>
                    <a:pt x="61368" y="259334"/>
                  </a:lnTo>
                  <a:lnTo>
                    <a:pt x="59015" y="259036"/>
                  </a:lnTo>
                  <a:lnTo>
                    <a:pt x="57316" y="260260"/>
                  </a:lnTo>
                  <a:lnTo>
                    <a:pt x="55629" y="263260"/>
                  </a:lnTo>
                  <a:lnTo>
                    <a:pt x="53872" y="265435"/>
                  </a:lnTo>
                  <a:lnTo>
                    <a:pt x="51665" y="266469"/>
                  </a:lnTo>
                  <a:lnTo>
                    <a:pt x="48659" y="266031"/>
                  </a:lnTo>
                  <a:lnTo>
                    <a:pt x="44220" y="263735"/>
                  </a:lnTo>
                  <a:lnTo>
                    <a:pt x="42248" y="263520"/>
                  </a:lnTo>
                  <a:lnTo>
                    <a:pt x="39749" y="264851"/>
                  </a:lnTo>
                  <a:lnTo>
                    <a:pt x="37993" y="266938"/>
                  </a:lnTo>
                  <a:lnTo>
                    <a:pt x="36509" y="269303"/>
                  </a:lnTo>
                  <a:lnTo>
                    <a:pt x="34708" y="271098"/>
                  </a:lnTo>
                  <a:lnTo>
                    <a:pt x="31987" y="271504"/>
                  </a:lnTo>
                  <a:lnTo>
                    <a:pt x="30617" y="271206"/>
                  </a:lnTo>
                  <a:lnTo>
                    <a:pt x="29932" y="270838"/>
                  </a:lnTo>
                  <a:lnTo>
                    <a:pt x="29552" y="270254"/>
                  </a:lnTo>
                  <a:lnTo>
                    <a:pt x="29095" y="269284"/>
                  </a:lnTo>
                  <a:lnTo>
                    <a:pt x="29393" y="266874"/>
                  </a:lnTo>
                  <a:lnTo>
                    <a:pt x="29393" y="265549"/>
                  </a:lnTo>
                  <a:lnTo>
                    <a:pt x="28709" y="265232"/>
                  </a:lnTo>
                  <a:lnTo>
                    <a:pt x="26001" y="266044"/>
                  </a:lnTo>
                  <a:lnTo>
                    <a:pt x="23984" y="266139"/>
                  </a:lnTo>
                  <a:lnTo>
                    <a:pt x="19412" y="265727"/>
                  </a:lnTo>
                  <a:lnTo>
                    <a:pt x="15087" y="266221"/>
                  </a:lnTo>
                  <a:lnTo>
                    <a:pt x="12994" y="266202"/>
                  </a:lnTo>
                  <a:lnTo>
                    <a:pt x="10686" y="265384"/>
                  </a:lnTo>
                  <a:lnTo>
                    <a:pt x="5910" y="261579"/>
                  </a:lnTo>
                  <a:lnTo>
                    <a:pt x="32" y="254959"/>
                  </a:lnTo>
                  <a:lnTo>
                    <a:pt x="57" y="251166"/>
                  </a:lnTo>
                  <a:lnTo>
                    <a:pt x="3234" y="238990"/>
                  </a:lnTo>
                  <a:lnTo>
                    <a:pt x="2949" y="232554"/>
                  </a:lnTo>
                  <a:lnTo>
                    <a:pt x="634" y="225128"/>
                  </a:lnTo>
                  <a:lnTo>
                    <a:pt x="292" y="222217"/>
                  </a:lnTo>
                  <a:lnTo>
                    <a:pt x="380" y="218881"/>
                  </a:lnTo>
                  <a:lnTo>
                    <a:pt x="1459" y="214042"/>
                  </a:lnTo>
                  <a:lnTo>
                    <a:pt x="4414" y="187116"/>
                  </a:lnTo>
                  <a:lnTo>
                    <a:pt x="4090" y="182011"/>
                  </a:lnTo>
                  <a:lnTo>
                    <a:pt x="2962" y="177045"/>
                  </a:lnTo>
                  <a:lnTo>
                    <a:pt x="1205" y="171636"/>
                  </a:lnTo>
                  <a:lnTo>
                    <a:pt x="0" y="166315"/>
                  </a:lnTo>
                  <a:lnTo>
                    <a:pt x="127" y="163265"/>
                  </a:lnTo>
                  <a:lnTo>
                    <a:pt x="1135" y="159866"/>
                  </a:lnTo>
                  <a:lnTo>
                    <a:pt x="3444" y="155465"/>
                  </a:lnTo>
                  <a:lnTo>
                    <a:pt x="6456" y="151527"/>
                  </a:lnTo>
                  <a:lnTo>
                    <a:pt x="25138" y="131696"/>
                  </a:lnTo>
                  <a:lnTo>
                    <a:pt x="38139" y="120649"/>
                  </a:lnTo>
                  <a:lnTo>
                    <a:pt x="41779" y="116756"/>
                  </a:lnTo>
                  <a:lnTo>
                    <a:pt x="43155" y="114720"/>
                  </a:lnTo>
                  <a:lnTo>
                    <a:pt x="44537" y="112202"/>
                  </a:lnTo>
                  <a:lnTo>
                    <a:pt x="47264" y="105639"/>
                  </a:lnTo>
                  <a:lnTo>
                    <a:pt x="48856" y="102683"/>
                  </a:lnTo>
                  <a:lnTo>
                    <a:pt x="51329" y="99950"/>
                  </a:lnTo>
                  <a:lnTo>
                    <a:pt x="54094" y="98067"/>
                  </a:lnTo>
                  <a:lnTo>
                    <a:pt x="56726" y="96951"/>
                  </a:lnTo>
                  <a:lnTo>
                    <a:pt x="64742" y="95302"/>
                  </a:lnTo>
                  <a:lnTo>
                    <a:pt x="69853" y="93501"/>
                  </a:lnTo>
                  <a:lnTo>
                    <a:pt x="75161" y="90844"/>
                  </a:lnTo>
                  <a:lnTo>
                    <a:pt x="80215" y="87438"/>
                  </a:lnTo>
                  <a:lnTo>
                    <a:pt x="82365" y="85308"/>
                  </a:lnTo>
                  <a:lnTo>
                    <a:pt x="84191" y="82967"/>
                  </a:lnTo>
                  <a:lnTo>
                    <a:pt x="85606" y="80570"/>
                  </a:lnTo>
                  <a:lnTo>
                    <a:pt x="86741" y="77564"/>
                  </a:lnTo>
                  <a:lnTo>
                    <a:pt x="87508" y="74222"/>
                  </a:lnTo>
                  <a:lnTo>
                    <a:pt x="87958" y="69644"/>
                  </a:lnTo>
                  <a:lnTo>
                    <a:pt x="87939" y="65395"/>
                  </a:lnTo>
                  <a:lnTo>
                    <a:pt x="87419" y="59947"/>
                  </a:lnTo>
                  <a:lnTo>
                    <a:pt x="83367" y="44429"/>
                  </a:lnTo>
                  <a:lnTo>
                    <a:pt x="83297" y="41474"/>
                  </a:lnTo>
                  <a:lnTo>
                    <a:pt x="84065" y="38240"/>
                  </a:lnTo>
                  <a:lnTo>
                    <a:pt x="86918" y="33801"/>
                  </a:lnTo>
                  <a:lnTo>
                    <a:pt x="89607" y="31467"/>
                  </a:lnTo>
                  <a:lnTo>
                    <a:pt x="97261" y="27408"/>
                  </a:lnTo>
                  <a:lnTo>
                    <a:pt x="99075" y="25956"/>
                  </a:lnTo>
                  <a:lnTo>
                    <a:pt x="100166" y="24441"/>
                  </a:lnTo>
                  <a:lnTo>
                    <a:pt x="101079" y="21663"/>
                  </a:lnTo>
                  <a:lnTo>
                    <a:pt x="101529" y="17687"/>
                  </a:lnTo>
                  <a:lnTo>
                    <a:pt x="101510" y="2283"/>
                  </a:lnTo>
                  <a:lnTo>
                    <a:pt x="133656" y="22494"/>
                  </a:lnTo>
                  <a:lnTo>
                    <a:pt x="141919" y="26597"/>
                  </a:lnTo>
                  <a:lnTo>
                    <a:pt x="148090" y="28899"/>
                  </a:lnTo>
                  <a:lnTo>
                    <a:pt x="158991" y="31550"/>
                  </a:lnTo>
                  <a:lnTo>
                    <a:pt x="188841" y="33611"/>
                  </a:lnTo>
                  <a:lnTo>
                    <a:pt x="459482" y="4306"/>
                  </a:lnTo>
                  <a:lnTo>
                    <a:pt x="474524" y="0"/>
                  </a:lnTo>
                  <a:lnTo>
                    <a:pt x="437959" y="296680"/>
                  </a:lnTo>
                  <a:lnTo>
                    <a:pt x="437927" y="29673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2F2F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576" name="Google Shape;576;p88"/>
            <p:cNvSpPr/>
            <p:nvPr/>
          </p:nvSpPr>
          <p:spPr>
            <a:xfrm>
              <a:off x="8243853" y="4696945"/>
              <a:ext cx="732986" cy="876558"/>
            </a:xfrm>
            <a:custGeom>
              <a:avLst/>
              <a:gdLst/>
              <a:ahLst/>
              <a:cxnLst/>
              <a:rect l="l" t="t" r="r" b="b"/>
              <a:pathLst>
                <a:path w="362030" h="432942" extrusionOk="0">
                  <a:moveTo>
                    <a:pt x="260520" y="432943"/>
                  </a:moveTo>
                  <a:lnTo>
                    <a:pt x="258332" y="430482"/>
                  </a:lnTo>
                  <a:lnTo>
                    <a:pt x="253424" y="427559"/>
                  </a:lnTo>
                  <a:lnTo>
                    <a:pt x="244907" y="423868"/>
                  </a:lnTo>
                  <a:lnTo>
                    <a:pt x="243030" y="423379"/>
                  </a:lnTo>
                  <a:lnTo>
                    <a:pt x="239098" y="423221"/>
                  </a:lnTo>
                  <a:lnTo>
                    <a:pt x="236999" y="422726"/>
                  </a:lnTo>
                  <a:lnTo>
                    <a:pt x="234450" y="423075"/>
                  </a:lnTo>
                  <a:lnTo>
                    <a:pt x="231926" y="424045"/>
                  </a:lnTo>
                  <a:lnTo>
                    <a:pt x="226256" y="427622"/>
                  </a:lnTo>
                  <a:lnTo>
                    <a:pt x="216680" y="413068"/>
                  </a:lnTo>
                  <a:lnTo>
                    <a:pt x="214689" y="410595"/>
                  </a:lnTo>
                  <a:lnTo>
                    <a:pt x="212343" y="408534"/>
                  </a:lnTo>
                  <a:lnTo>
                    <a:pt x="203471" y="405382"/>
                  </a:lnTo>
                  <a:lnTo>
                    <a:pt x="201315" y="403670"/>
                  </a:lnTo>
                  <a:lnTo>
                    <a:pt x="199596" y="401412"/>
                  </a:lnTo>
                  <a:lnTo>
                    <a:pt x="195880" y="393688"/>
                  </a:lnTo>
                  <a:lnTo>
                    <a:pt x="194269" y="391158"/>
                  </a:lnTo>
                  <a:lnTo>
                    <a:pt x="191352" y="388253"/>
                  </a:lnTo>
                  <a:lnTo>
                    <a:pt x="182417" y="380967"/>
                  </a:lnTo>
                  <a:lnTo>
                    <a:pt x="180571" y="377847"/>
                  </a:lnTo>
                  <a:lnTo>
                    <a:pt x="179817" y="374891"/>
                  </a:lnTo>
                  <a:lnTo>
                    <a:pt x="180178" y="369862"/>
                  </a:lnTo>
                  <a:lnTo>
                    <a:pt x="179588" y="367579"/>
                  </a:lnTo>
                  <a:lnTo>
                    <a:pt x="178098" y="365728"/>
                  </a:lnTo>
                  <a:lnTo>
                    <a:pt x="173621" y="364840"/>
                  </a:lnTo>
                  <a:lnTo>
                    <a:pt x="172638" y="365036"/>
                  </a:lnTo>
                  <a:lnTo>
                    <a:pt x="167311" y="368112"/>
                  </a:lnTo>
                  <a:lnTo>
                    <a:pt x="162466" y="371733"/>
                  </a:lnTo>
                  <a:lnTo>
                    <a:pt x="160443" y="373883"/>
                  </a:lnTo>
                  <a:lnTo>
                    <a:pt x="158851" y="376153"/>
                  </a:lnTo>
                  <a:lnTo>
                    <a:pt x="156283" y="381024"/>
                  </a:lnTo>
                  <a:lnTo>
                    <a:pt x="151013" y="401038"/>
                  </a:lnTo>
                  <a:lnTo>
                    <a:pt x="150043" y="403378"/>
                  </a:lnTo>
                  <a:lnTo>
                    <a:pt x="148375" y="405192"/>
                  </a:lnTo>
                  <a:lnTo>
                    <a:pt x="146244" y="406022"/>
                  </a:lnTo>
                  <a:lnTo>
                    <a:pt x="143891" y="406022"/>
                  </a:lnTo>
                  <a:lnTo>
                    <a:pt x="141279" y="404982"/>
                  </a:lnTo>
                  <a:lnTo>
                    <a:pt x="138463" y="403099"/>
                  </a:lnTo>
                  <a:lnTo>
                    <a:pt x="127676" y="391963"/>
                  </a:lnTo>
                  <a:lnTo>
                    <a:pt x="125716" y="388957"/>
                  </a:lnTo>
                  <a:lnTo>
                    <a:pt x="124340" y="386160"/>
                  </a:lnTo>
                  <a:lnTo>
                    <a:pt x="123408" y="383630"/>
                  </a:lnTo>
                  <a:lnTo>
                    <a:pt x="121975" y="381055"/>
                  </a:lnTo>
                  <a:lnTo>
                    <a:pt x="119774" y="378747"/>
                  </a:lnTo>
                  <a:lnTo>
                    <a:pt x="116527" y="377016"/>
                  </a:lnTo>
                  <a:lnTo>
                    <a:pt x="113718" y="376369"/>
                  </a:lnTo>
                  <a:lnTo>
                    <a:pt x="95536" y="376109"/>
                  </a:lnTo>
                  <a:lnTo>
                    <a:pt x="92949" y="375418"/>
                  </a:lnTo>
                  <a:lnTo>
                    <a:pt x="90476" y="374105"/>
                  </a:lnTo>
                  <a:lnTo>
                    <a:pt x="88022" y="371125"/>
                  </a:lnTo>
                  <a:lnTo>
                    <a:pt x="86874" y="368645"/>
                  </a:lnTo>
                  <a:lnTo>
                    <a:pt x="85434" y="364218"/>
                  </a:lnTo>
                  <a:lnTo>
                    <a:pt x="84572" y="362937"/>
                  </a:lnTo>
                  <a:lnTo>
                    <a:pt x="82853" y="361022"/>
                  </a:lnTo>
                  <a:lnTo>
                    <a:pt x="79803" y="359234"/>
                  </a:lnTo>
                  <a:lnTo>
                    <a:pt x="77133" y="358492"/>
                  </a:lnTo>
                  <a:lnTo>
                    <a:pt x="74609" y="358333"/>
                  </a:lnTo>
                  <a:lnTo>
                    <a:pt x="66860" y="359354"/>
                  </a:lnTo>
                  <a:lnTo>
                    <a:pt x="64659" y="358758"/>
                  </a:lnTo>
                  <a:lnTo>
                    <a:pt x="62744" y="356983"/>
                  </a:lnTo>
                  <a:lnTo>
                    <a:pt x="61723" y="353679"/>
                  </a:lnTo>
                  <a:lnTo>
                    <a:pt x="61501" y="350850"/>
                  </a:lnTo>
                  <a:lnTo>
                    <a:pt x="61653" y="348085"/>
                  </a:lnTo>
                  <a:lnTo>
                    <a:pt x="64088" y="333493"/>
                  </a:lnTo>
                  <a:lnTo>
                    <a:pt x="63930" y="331045"/>
                  </a:lnTo>
                  <a:lnTo>
                    <a:pt x="63480" y="328807"/>
                  </a:lnTo>
                  <a:lnTo>
                    <a:pt x="62281" y="326898"/>
                  </a:lnTo>
                  <a:lnTo>
                    <a:pt x="57759" y="325636"/>
                  </a:lnTo>
                  <a:lnTo>
                    <a:pt x="44727" y="326663"/>
                  </a:lnTo>
                  <a:lnTo>
                    <a:pt x="48837" y="311221"/>
                  </a:lnTo>
                  <a:lnTo>
                    <a:pt x="49319" y="307784"/>
                  </a:lnTo>
                  <a:lnTo>
                    <a:pt x="49230" y="304601"/>
                  </a:lnTo>
                  <a:lnTo>
                    <a:pt x="48456" y="300942"/>
                  </a:lnTo>
                  <a:lnTo>
                    <a:pt x="40536" y="276844"/>
                  </a:lnTo>
                  <a:lnTo>
                    <a:pt x="39248" y="274465"/>
                  </a:lnTo>
                  <a:lnTo>
                    <a:pt x="37295" y="272468"/>
                  </a:lnTo>
                  <a:lnTo>
                    <a:pt x="35050" y="271193"/>
                  </a:lnTo>
                  <a:lnTo>
                    <a:pt x="32666" y="270324"/>
                  </a:lnTo>
                  <a:lnTo>
                    <a:pt x="27732" y="269392"/>
                  </a:lnTo>
                  <a:lnTo>
                    <a:pt x="22697" y="268980"/>
                  </a:lnTo>
                  <a:lnTo>
                    <a:pt x="10089" y="269195"/>
                  </a:lnTo>
                  <a:lnTo>
                    <a:pt x="7787" y="268568"/>
                  </a:lnTo>
                  <a:lnTo>
                    <a:pt x="5530" y="267306"/>
                  </a:lnTo>
                  <a:lnTo>
                    <a:pt x="3577" y="265264"/>
                  </a:lnTo>
                  <a:lnTo>
                    <a:pt x="2226" y="262860"/>
                  </a:lnTo>
                  <a:lnTo>
                    <a:pt x="1294" y="260336"/>
                  </a:lnTo>
                  <a:lnTo>
                    <a:pt x="647" y="257806"/>
                  </a:lnTo>
                  <a:lnTo>
                    <a:pt x="0" y="252733"/>
                  </a:lnTo>
                  <a:lnTo>
                    <a:pt x="786" y="224252"/>
                  </a:lnTo>
                  <a:lnTo>
                    <a:pt x="1180" y="222077"/>
                  </a:lnTo>
                  <a:lnTo>
                    <a:pt x="2131" y="220809"/>
                  </a:lnTo>
                  <a:lnTo>
                    <a:pt x="3944" y="221748"/>
                  </a:lnTo>
                  <a:lnTo>
                    <a:pt x="5967" y="223308"/>
                  </a:lnTo>
                  <a:lnTo>
                    <a:pt x="8276" y="224493"/>
                  </a:lnTo>
                  <a:lnTo>
                    <a:pt x="10521" y="224544"/>
                  </a:lnTo>
                  <a:lnTo>
                    <a:pt x="12709" y="223466"/>
                  </a:lnTo>
                  <a:lnTo>
                    <a:pt x="18517" y="219071"/>
                  </a:lnTo>
                  <a:lnTo>
                    <a:pt x="23629" y="216040"/>
                  </a:lnTo>
                  <a:lnTo>
                    <a:pt x="26210" y="215159"/>
                  </a:lnTo>
                  <a:lnTo>
                    <a:pt x="28689" y="214721"/>
                  </a:lnTo>
                  <a:lnTo>
                    <a:pt x="31270" y="214639"/>
                  </a:lnTo>
                  <a:lnTo>
                    <a:pt x="44087" y="216040"/>
                  </a:lnTo>
                  <a:lnTo>
                    <a:pt x="45679" y="215958"/>
                  </a:lnTo>
                  <a:lnTo>
                    <a:pt x="47467" y="215577"/>
                  </a:lnTo>
                  <a:lnTo>
                    <a:pt x="49642" y="214639"/>
                  </a:lnTo>
                  <a:lnTo>
                    <a:pt x="51754" y="213066"/>
                  </a:lnTo>
                  <a:lnTo>
                    <a:pt x="53384" y="210929"/>
                  </a:lnTo>
                  <a:lnTo>
                    <a:pt x="54474" y="208557"/>
                  </a:lnTo>
                  <a:lnTo>
                    <a:pt x="58406" y="196102"/>
                  </a:lnTo>
                  <a:lnTo>
                    <a:pt x="58425" y="193071"/>
                  </a:lnTo>
                  <a:lnTo>
                    <a:pt x="57671" y="190084"/>
                  </a:lnTo>
                  <a:lnTo>
                    <a:pt x="52775" y="181802"/>
                  </a:lnTo>
                  <a:lnTo>
                    <a:pt x="52128" y="179373"/>
                  </a:lnTo>
                  <a:lnTo>
                    <a:pt x="51824" y="176101"/>
                  </a:lnTo>
                  <a:lnTo>
                    <a:pt x="51982" y="173196"/>
                  </a:lnTo>
                  <a:lnTo>
                    <a:pt x="55534" y="157222"/>
                  </a:lnTo>
                  <a:lnTo>
                    <a:pt x="55787" y="154761"/>
                  </a:lnTo>
                  <a:lnTo>
                    <a:pt x="55641" y="152269"/>
                  </a:lnTo>
                  <a:lnTo>
                    <a:pt x="54855" y="149637"/>
                  </a:lnTo>
                  <a:lnTo>
                    <a:pt x="53504" y="147195"/>
                  </a:lnTo>
                  <a:lnTo>
                    <a:pt x="51786" y="145109"/>
                  </a:lnTo>
                  <a:lnTo>
                    <a:pt x="50314" y="144063"/>
                  </a:lnTo>
                  <a:lnTo>
                    <a:pt x="48627" y="143359"/>
                  </a:lnTo>
                  <a:lnTo>
                    <a:pt x="46421" y="142985"/>
                  </a:lnTo>
                  <a:lnTo>
                    <a:pt x="41563" y="143245"/>
                  </a:lnTo>
                  <a:lnTo>
                    <a:pt x="36388" y="145350"/>
                  </a:lnTo>
                  <a:lnTo>
                    <a:pt x="48063" y="119965"/>
                  </a:lnTo>
                  <a:lnTo>
                    <a:pt x="49763" y="113877"/>
                  </a:lnTo>
                  <a:lnTo>
                    <a:pt x="50390" y="105093"/>
                  </a:lnTo>
                  <a:lnTo>
                    <a:pt x="51304" y="101789"/>
                  </a:lnTo>
                  <a:lnTo>
                    <a:pt x="53111" y="98479"/>
                  </a:lnTo>
                  <a:lnTo>
                    <a:pt x="55572" y="96120"/>
                  </a:lnTo>
                  <a:lnTo>
                    <a:pt x="69289" y="86487"/>
                  </a:lnTo>
                  <a:lnTo>
                    <a:pt x="71686" y="84153"/>
                  </a:lnTo>
                  <a:lnTo>
                    <a:pt x="74355" y="80399"/>
                  </a:lnTo>
                  <a:lnTo>
                    <a:pt x="75116" y="77336"/>
                  </a:lnTo>
                  <a:lnTo>
                    <a:pt x="74742" y="74495"/>
                  </a:lnTo>
                  <a:lnTo>
                    <a:pt x="73284" y="72250"/>
                  </a:lnTo>
                  <a:lnTo>
                    <a:pt x="70436" y="69301"/>
                  </a:lnTo>
                  <a:lnTo>
                    <a:pt x="69612" y="65572"/>
                  </a:lnTo>
                  <a:lnTo>
                    <a:pt x="69396" y="62370"/>
                  </a:lnTo>
                  <a:lnTo>
                    <a:pt x="74901" y="43427"/>
                  </a:lnTo>
                  <a:lnTo>
                    <a:pt x="77013" y="46947"/>
                  </a:lnTo>
                  <a:lnTo>
                    <a:pt x="88846" y="71337"/>
                  </a:lnTo>
                  <a:lnTo>
                    <a:pt x="90761" y="73791"/>
                  </a:lnTo>
                  <a:lnTo>
                    <a:pt x="93000" y="75763"/>
                  </a:lnTo>
                  <a:lnTo>
                    <a:pt x="95372" y="77152"/>
                  </a:lnTo>
                  <a:lnTo>
                    <a:pt x="97915" y="77964"/>
                  </a:lnTo>
                  <a:lnTo>
                    <a:pt x="101200" y="77729"/>
                  </a:lnTo>
                  <a:lnTo>
                    <a:pt x="105068" y="76480"/>
                  </a:lnTo>
                  <a:lnTo>
                    <a:pt x="111346" y="72960"/>
                  </a:lnTo>
                  <a:lnTo>
                    <a:pt x="115240" y="70170"/>
                  </a:lnTo>
                  <a:lnTo>
                    <a:pt x="144513" y="43523"/>
                  </a:lnTo>
                  <a:lnTo>
                    <a:pt x="167412" y="31030"/>
                  </a:lnTo>
                  <a:lnTo>
                    <a:pt x="170621" y="28379"/>
                  </a:lnTo>
                  <a:lnTo>
                    <a:pt x="175054" y="23864"/>
                  </a:lnTo>
                  <a:lnTo>
                    <a:pt x="177959" y="21898"/>
                  </a:lnTo>
                  <a:lnTo>
                    <a:pt x="181174" y="20496"/>
                  </a:lnTo>
                  <a:lnTo>
                    <a:pt x="185372" y="19684"/>
                  </a:lnTo>
                  <a:lnTo>
                    <a:pt x="192544" y="19526"/>
                  </a:lnTo>
                  <a:lnTo>
                    <a:pt x="194301" y="19215"/>
                  </a:lnTo>
                  <a:lnTo>
                    <a:pt x="196647" y="18480"/>
                  </a:lnTo>
                  <a:lnTo>
                    <a:pt x="203661" y="15436"/>
                  </a:lnTo>
                  <a:lnTo>
                    <a:pt x="207422" y="14326"/>
                  </a:lnTo>
                  <a:lnTo>
                    <a:pt x="212355" y="13761"/>
                  </a:lnTo>
                  <a:lnTo>
                    <a:pt x="215672" y="13926"/>
                  </a:lnTo>
                  <a:lnTo>
                    <a:pt x="218653" y="14573"/>
                  </a:lnTo>
                  <a:lnTo>
                    <a:pt x="226110" y="17141"/>
                  </a:lnTo>
                  <a:lnTo>
                    <a:pt x="229459" y="16862"/>
                  </a:lnTo>
                  <a:lnTo>
                    <a:pt x="233441" y="15537"/>
                  </a:lnTo>
                  <a:lnTo>
                    <a:pt x="251623" y="4769"/>
                  </a:lnTo>
                  <a:lnTo>
                    <a:pt x="263887" y="0"/>
                  </a:lnTo>
                  <a:lnTo>
                    <a:pt x="280775" y="15182"/>
                  </a:lnTo>
                  <a:lnTo>
                    <a:pt x="287142" y="22652"/>
                  </a:lnTo>
                  <a:lnTo>
                    <a:pt x="290801" y="28601"/>
                  </a:lnTo>
                  <a:lnTo>
                    <a:pt x="297650" y="37815"/>
                  </a:lnTo>
                  <a:lnTo>
                    <a:pt x="307239" y="48393"/>
                  </a:lnTo>
                  <a:lnTo>
                    <a:pt x="308767" y="51361"/>
                  </a:lnTo>
                  <a:lnTo>
                    <a:pt x="309465" y="54018"/>
                  </a:lnTo>
                  <a:lnTo>
                    <a:pt x="309680" y="56276"/>
                  </a:lnTo>
                  <a:lnTo>
                    <a:pt x="309642" y="58635"/>
                  </a:lnTo>
                  <a:lnTo>
                    <a:pt x="309554" y="59136"/>
                  </a:lnTo>
                  <a:lnTo>
                    <a:pt x="308678" y="61672"/>
                  </a:lnTo>
                  <a:lnTo>
                    <a:pt x="307708" y="63841"/>
                  </a:lnTo>
                  <a:lnTo>
                    <a:pt x="300935" y="74558"/>
                  </a:lnTo>
                  <a:lnTo>
                    <a:pt x="298690" y="79264"/>
                  </a:lnTo>
                  <a:lnTo>
                    <a:pt x="294175" y="100350"/>
                  </a:lnTo>
                  <a:lnTo>
                    <a:pt x="294150" y="103407"/>
                  </a:lnTo>
                  <a:lnTo>
                    <a:pt x="294999" y="107262"/>
                  </a:lnTo>
                  <a:lnTo>
                    <a:pt x="296807" y="110262"/>
                  </a:lnTo>
                  <a:lnTo>
                    <a:pt x="303459" y="118132"/>
                  </a:lnTo>
                  <a:lnTo>
                    <a:pt x="314595" y="136770"/>
                  </a:lnTo>
                  <a:lnTo>
                    <a:pt x="360007" y="178821"/>
                  </a:lnTo>
                  <a:lnTo>
                    <a:pt x="362011" y="180254"/>
                  </a:lnTo>
                  <a:lnTo>
                    <a:pt x="362030" y="195658"/>
                  </a:lnTo>
                  <a:lnTo>
                    <a:pt x="361580" y="199634"/>
                  </a:lnTo>
                  <a:lnTo>
                    <a:pt x="360667" y="202412"/>
                  </a:lnTo>
                  <a:lnTo>
                    <a:pt x="359576" y="203928"/>
                  </a:lnTo>
                  <a:lnTo>
                    <a:pt x="357762" y="205380"/>
                  </a:lnTo>
                  <a:lnTo>
                    <a:pt x="350108" y="209438"/>
                  </a:lnTo>
                  <a:lnTo>
                    <a:pt x="347419" y="211772"/>
                  </a:lnTo>
                  <a:lnTo>
                    <a:pt x="344566" y="216211"/>
                  </a:lnTo>
                  <a:lnTo>
                    <a:pt x="343798" y="219445"/>
                  </a:lnTo>
                  <a:lnTo>
                    <a:pt x="343868" y="222401"/>
                  </a:lnTo>
                  <a:lnTo>
                    <a:pt x="347920" y="237919"/>
                  </a:lnTo>
                  <a:lnTo>
                    <a:pt x="348440" y="243366"/>
                  </a:lnTo>
                  <a:lnTo>
                    <a:pt x="348459" y="247615"/>
                  </a:lnTo>
                  <a:lnTo>
                    <a:pt x="348009" y="252194"/>
                  </a:lnTo>
                  <a:lnTo>
                    <a:pt x="347242" y="255536"/>
                  </a:lnTo>
                  <a:lnTo>
                    <a:pt x="346107" y="258542"/>
                  </a:lnTo>
                  <a:lnTo>
                    <a:pt x="344692" y="260939"/>
                  </a:lnTo>
                  <a:lnTo>
                    <a:pt x="342866" y="263279"/>
                  </a:lnTo>
                  <a:lnTo>
                    <a:pt x="340716" y="265410"/>
                  </a:lnTo>
                  <a:lnTo>
                    <a:pt x="335662" y="268815"/>
                  </a:lnTo>
                  <a:lnTo>
                    <a:pt x="330354" y="271472"/>
                  </a:lnTo>
                  <a:lnTo>
                    <a:pt x="325243" y="273273"/>
                  </a:lnTo>
                  <a:lnTo>
                    <a:pt x="317227" y="274922"/>
                  </a:lnTo>
                  <a:lnTo>
                    <a:pt x="314595" y="276038"/>
                  </a:lnTo>
                  <a:lnTo>
                    <a:pt x="311830" y="277922"/>
                  </a:lnTo>
                  <a:lnTo>
                    <a:pt x="309357" y="280655"/>
                  </a:lnTo>
                  <a:lnTo>
                    <a:pt x="307765" y="283610"/>
                  </a:lnTo>
                  <a:lnTo>
                    <a:pt x="305038" y="290174"/>
                  </a:lnTo>
                  <a:lnTo>
                    <a:pt x="303656" y="292691"/>
                  </a:lnTo>
                  <a:lnTo>
                    <a:pt x="302280" y="294727"/>
                  </a:lnTo>
                  <a:lnTo>
                    <a:pt x="298640" y="298621"/>
                  </a:lnTo>
                  <a:lnTo>
                    <a:pt x="285639" y="309668"/>
                  </a:lnTo>
                  <a:lnTo>
                    <a:pt x="266957" y="329498"/>
                  </a:lnTo>
                  <a:lnTo>
                    <a:pt x="263945" y="333436"/>
                  </a:lnTo>
                  <a:lnTo>
                    <a:pt x="261636" y="337837"/>
                  </a:lnTo>
                  <a:lnTo>
                    <a:pt x="260628" y="341236"/>
                  </a:lnTo>
                  <a:lnTo>
                    <a:pt x="260501" y="344287"/>
                  </a:lnTo>
                  <a:lnTo>
                    <a:pt x="261706" y="349607"/>
                  </a:lnTo>
                  <a:lnTo>
                    <a:pt x="263463" y="355017"/>
                  </a:lnTo>
                  <a:lnTo>
                    <a:pt x="264591" y="359982"/>
                  </a:lnTo>
                  <a:lnTo>
                    <a:pt x="264915" y="365087"/>
                  </a:lnTo>
                  <a:lnTo>
                    <a:pt x="261960" y="392014"/>
                  </a:lnTo>
                  <a:lnTo>
                    <a:pt x="260882" y="396852"/>
                  </a:lnTo>
                  <a:lnTo>
                    <a:pt x="260793" y="400188"/>
                  </a:lnTo>
                  <a:lnTo>
                    <a:pt x="261135" y="403099"/>
                  </a:lnTo>
                  <a:lnTo>
                    <a:pt x="263450" y="410525"/>
                  </a:lnTo>
                  <a:lnTo>
                    <a:pt x="263735" y="416962"/>
                  </a:lnTo>
                  <a:lnTo>
                    <a:pt x="260558" y="429138"/>
                  </a:lnTo>
                  <a:lnTo>
                    <a:pt x="260520" y="43294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2F2F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577" name="Google Shape;577;p88"/>
            <p:cNvSpPr/>
            <p:nvPr/>
          </p:nvSpPr>
          <p:spPr>
            <a:xfrm>
              <a:off x="8292950" y="5356246"/>
              <a:ext cx="408966" cy="478274"/>
            </a:xfrm>
            <a:custGeom>
              <a:avLst/>
              <a:gdLst/>
              <a:ahLst/>
              <a:cxnLst/>
              <a:rect l="l" t="t" r="r" b="b"/>
              <a:pathLst>
                <a:path w="201993" h="236225" extrusionOk="0">
                  <a:moveTo>
                    <a:pt x="183958" y="198398"/>
                  </a:moveTo>
                  <a:lnTo>
                    <a:pt x="184002" y="198588"/>
                  </a:lnTo>
                  <a:lnTo>
                    <a:pt x="183298" y="200839"/>
                  </a:lnTo>
                  <a:lnTo>
                    <a:pt x="181326" y="201213"/>
                  </a:lnTo>
                  <a:lnTo>
                    <a:pt x="176684" y="199793"/>
                  </a:lnTo>
                  <a:lnTo>
                    <a:pt x="173792" y="199248"/>
                  </a:lnTo>
                  <a:lnTo>
                    <a:pt x="172314" y="199875"/>
                  </a:lnTo>
                  <a:lnTo>
                    <a:pt x="171744" y="201530"/>
                  </a:lnTo>
                  <a:lnTo>
                    <a:pt x="171592" y="204080"/>
                  </a:lnTo>
                  <a:lnTo>
                    <a:pt x="171129" y="206363"/>
                  </a:lnTo>
                  <a:lnTo>
                    <a:pt x="168142" y="214239"/>
                  </a:lnTo>
                  <a:lnTo>
                    <a:pt x="166696" y="216306"/>
                  </a:lnTo>
                  <a:lnTo>
                    <a:pt x="164197" y="218190"/>
                  </a:lnTo>
                  <a:lnTo>
                    <a:pt x="159143" y="221189"/>
                  </a:lnTo>
                  <a:lnTo>
                    <a:pt x="157450" y="221798"/>
                  </a:lnTo>
                  <a:lnTo>
                    <a:pt x="152960" y="222635"/>
                  </a:lnTo>
                  <a:lnTo>
                    <a:pt x="151730" y="223168"/>
                  </a:lnTo>
                  <a:lnTo>
                    <a:pt x="151286" y="224741"/>
                  </a:lnTo>
                  <a:lnTo>
                    <a:pt x="151596" y="226573"/>
                  </a:lnTo>
                  <a:lnTo>
                    <a:pt x="151730" y="228520"/>
                  </a:lnTo>
                  <a:lnTo>
                    <a:pt x="150740" y="230448"/>
                  </a:lnTo>
                  <a:lnTo>
                    <a:pt x="147766" y="232528"/>
                  </a:lnTo>
                  <a:lnTo>
                    <a:pt x="143707" y="234266"/>
                  </a:lnTo>
                  <a:lnTo>
                    <a:pt x="138184" y="236225"/>
                  </a:lnTo>
                  <a:lnTo>
                    <a:pt x="138025" y="235896"/>
                  </a:lnTo>
                  <a:lnTo>
                    <a:pt x="138044" y="231539"/>
                  </a:lnTo>
                  <a:lnTo>
                    <a:pt x="137233" y="230290"/>
                  </a:lnTo>
                  <a:lnTo>
                    <a:pt x="138812" y="226364"/>
                  </a:lnTo>
                  <a:lnTo>
                    <a:pt x="138038" y="224069"/>
                  </a:lnTo>
                  <a:lnTo>
                    <a:pt x="132432" y="217721"/>
                  </a:lnTo>
                  <a:lnTo>
                    <a:pt x="131151" y="214994"/>
                  </a:lnTo>
                  <a:lnTo>
                    <a:pt x="130720" y="212685"/>
                  </a:lnTo>
                  <a:lnTo>
                    <a:pt x="130834" y="207403"/>
                  </a:lnTo>
                  <a:lnTo>
                    <a:pt x="132191" y="202260"/>
                  </a:lnTo>
                  <a:lnTo>
                    <a:pt x="132153" y="200053"/>
                  </a:lnTo>
                  <a:lnTo>
                    <a:pt x="130067" y="199546"/>
                  </a:lnTo>
                  <a:lnTo>
                    <a:pt x="130840" y="198645"/>
                  </a:lnTo>
                  <a:lnTo>
                    <a:pt x="129451" y="197332"/>
                  </a:lnTo>
                  <a:lnTo>
                    <a:pt x="128297" y="195474"/>
                  </a:lnTo>
                  <a:lnTo>
                    <a:pt x="128025" y="193749"/>
                  </a:lnTo>
                  <a:lnTo>
                    <a:pt x="129287" y="192868"/>
                  </a:lnTo>
                  <a:lnTo>
                    <a:pt x="128583" y="191663"/>
                  </a:lnTo>
                  <a:lnTo>
                    <a:pt x="125336" y="188758"/>
                  </a:lnTo>
                  <a:lnTo>
                    <a:pt x="124600" y="187890"/>
                  </a:lnTo>
                  <a:lnTo>
                    <a:pt x="123135" y="185708"/>
                  </a:lnTo>
                  <a:lnTo>
                    <a:pt x="120427" y="182670"/>
                  </a:lnTo>
                  <a:lnTo>
                    <a:pt x="119635" y="182100"/>
                  </a:lnTo>
                  <a:lnTo>
                    <a:pt x="115937" y="180058"/>
                  </a:lnTo>
                  <a:lnTo>
                    <a:pt x="114783" y="179918"/>
                  </a:lnTo>
                  <a:lnTo>
                    <a:pt x="113502" y="180597"/>
                  </a:lnTo>
                  <a:lnTo>
                    <a:pt x="109564" y="175086"/>
                  </a:lnTo>
                  <a:lnTo>
                    <a:pt x="111175" y="169765"/>
                  </a:lnTo>
                  <a:lnTo>
                    <a:pt x="110344" y="167825"/>
                  </a:lnTo>
                  <a:lnTo>
                    <a:pt x="110357" y="161895"/>
                  </a:lnTo>
                  <a:lnTo>
                    <a:pt x="109850" y="159828"/>
                  </a:lnTo>
                  <a:lnTo>
                    <a:pt x="108733" y="159105"/>
                  </a:lnTo>
                  <a:lnTo>
                    <a:pt x="107624" y="158547"/>
                  </a:lnTo>
                  <a:lnTo>
                    <a:pt x="107135" y="156943"/>
                  </a:lnTo>
                  <a:lnTo>
                    <a:pt x="106216" y="155877"/>
                  </a:lnTo>
                  <a:lnTo>
                    <a:pt x="104110" y="155712"/>
                  </a:lnTo>
                  <a:lnTo>
                    <a:pt x="101739" y="155852"/>
                  </a:lnTo>
                  <a:lnTo>
                    <a:pt x="100096" y="155706"/>
                  </a:lnTo>
                  <a:lnTo>
                    <a:pt x="98688" y="154431"/>
                  </a:lnTo>
                  <a:lnTo>
                    <a:pt x="97534" y="152484"/>
                  </a:lnTo>
                  <a:lnTo>
                    <a:pt x="96095" y="149104"/>
                  </a:lnTo>
                  <a:lnTo>
                    <a:pt x="95575" y="147335"/>
                  </a:lnTo>
                  <a:lnTo>
                    <a:pt x="94991" y="143188"/>
                  </a:lnTo>
                  <a:lnTo>
                    <a:pt x="94446" y="141526"/>
                  </a:lnTo>
                  <a:lnTo>
                    <a:pt x="93393" y="140588"/>
                  </a:lnTo>
                  <a:lnTo>
                    <a:pt x="88193" y="138298"/>
                  </a:lnTo>
                  <a:lnTo>
                    <a:pt x="88485" y="140385"/>
                  </a:lnTo>
                  <a:lnTo>
                    <a:pt x="89322" y="142306"/>
                  </a:lnTo>
                  <a:lnTo>
                    <a:pt x="91351" y="145730"/>
                  </a:lnTo>
                  <a:lnTo>
                    <a:pt x="89011" y="147214"/>
                  </a:lnTo>
                  <a:lnTo>
                    <a:pt x="90178" y="155122"/>
                  </a:lnTo>
                  <a:lnTo>
                    <a:pt x="88916" y="157355"/>
                  </a:lnTo>
                  <a:lnTo>
                    <a:pt x="88256" y="154843"/>
                  </a:lnTo>
                  <a:lnTo>
                    <a:pt x="88193" y="146555"/>
                  </a:lnTo>
                  <a:lnTo>
                    <a:pt x="87711" y="144075"/>
                  </a:lnTo>
                  <a:lnTo>
                    <a:pt x="86157" y="139370"/>
                  </a:lnTo>
                  <a:lnTo>
                    <a:pt x="84134" y="122951"/>
                  </a:lnTo>
                  <a:lnTo>
                    <a:pt x="83392" y="120053"/>
                  </a:lnTo>
                  <a:lnTo>
                    <a:pt x="82872" y="117904"/>
                  </a:lnTo>
                  <a:lnTo>
                    <a:pt x="83557" y="111866"/>
                  </a:lnTo>
                  <a:lnTo>
                    <a:pt x="83386" y="109292"/>
                  </a:lnTo>
                  <a:lnTo>
                    <a:pt x="82542" y="106596"/>
                  </a:lnTo>
                  <a:lnTo>
                    <a:pt x="81807" y="105474"/>
                  </a:lnTo>
                  <a:lnTo>
                    <a:pt x="80672" y="105011"/>
                  </a:lnTo>
                  <a:lnTo>
                    <a:pt x="79486" y="104954"/>
                  </a:lnTo>
                  <a:lnTo>
                    <a:pt x="78585" y="104707"/>
                  </a:lnTo>
                  <a:lnTo>
                    <a:pt x="78002" y="104117"/>
                  </a:lnTo>
                  <a:lnTo>
                    <a:pt x="77793" y="103058"/>
                  </a:lnTo>
                  <a:lnTo>
                    <a:pt x="77076" y="101669"/>
                  </a:lnTo>
                  <a:lnTo>
                    <a:pt x="64627" y="90914"/>
                  </a:lnTo>
                  <a:lnTo>
                    <a:pt x="63581" y="90571"/>
                  </a:lnTo>
                  <a:lnTo>
                    <a:pt x="63245" y="91224"/>
                  </a:lnTo>
                  <a:lnTo>
                    <a:pt x="62452" y="90178"/>
                  </a:lnTo>
                  <a:lnTo>
                    <a:pt x="61209" y="87635"/>
                  </a:lnTo>
                  <a:lnTo>
                    <a:pt x="58926" y="84394"/>
                  </a:lnTo>
                  <a:lnTo>
                    <a:pt x="58248" y="82352"/>
                  </a:lnTo>
                  <a:lnTo>
                    <a:pt x="57766" y="81414"/>
                  </a:lnTo>
                  <a:lnTo>
                    <a:pt x="56922" y="81008"/>
                  </a:lnTo>
                  <a:lnTo>
                    <a:pt x="54297" y="81560"/>
                  </a:lnTo>
                  <a:lnTo>
                    <a:pt x="53111" y="81274"/>
                  </a:lnTo>
                  <a:lnTo>
                    <a:pt x="52604" y="79765"/>
                  </a:lnTo>
                  <a:lnTo>
                    <a:pt x="52020" y="78719"/>
                  </a:lnTo>
                  <a:lnTo>
                    <a:pt x="47017" y="73480"/>
                  </a:lnTo>
                  <a:lnTo>
                    <a:pt x="46807" y="73721"/>
                  </a:lnTo>
                  <a:lnTo>
                    <a:pt x="46085" y="74057"/>
                  </a:lnTo>
                  <a:lnTo>
                    <a:pt x="45209" y="74311"/>
                  </a:lnTo>
                  <a:lnTo>
                    <a:pt x="44569" y="74311"/>
                  </a:lnTo>
                  <a:lnTo>
                    <a:pt x="43459" y="73201"/>
                  </a:lnTo>
                  <a:lnTo>
                    <a:pt x="39908" y="68096"/>
                  </a:lnTo>
                  <a:lnTo>
                    <a:pt x="38722" y="67456"/>
                  </a:lnTo>
                  <a:lnTo>
                    <a:pt x="31879" y="60981"/>
                  </a:lnTo>
                  <a:lnTo>
                    <a:pt x="29381" y="62021"/>
                  </a:lnTo>
                  <a:lnTo>
                    <a:pt x="25056" y="58996"/>
                  </a:lnTo>
                  <a:lnTo>
                    <a:pt x="22424" y="59402"/>
                  </a:lnTo>
                  <a:lnTo>
                    <a:pt x="21352" y="56219"/>
                  </a:lnTo>
                  <a:lnTo>
                    <a:pt x="19323" y="54189"/>
                  </a:lnTo>
                  <a:lnTo>
                    <a:pt x="16843" y="52471"/>
                  </a:lnTo>
                  <a:lnTo>
                    <a:pt x="14529" y="50219"/>
                  </a:lnTo>
                  <a:lnTo>
                    <a:pt x="9677" y="43986"/>
                  </a:lnTo>
                  <a:lnTo>
                    <a:pt x="8942" y="41931"/>
                  </a:lnTo>
                  <a:lnTo>
                    <a:pt x="9113" y="40396"/>
                  </a:lnTo>
                  <a:lnTo>
                    <a:pt x="9449" y="39039"/>
                  </a:lnTo>
                  <a:lnTo>
                    <a:pt x="9259" y="38069"/>
                  </a:lnTo>
                  <a:lnTo>
                    <a:pt x="7781" y="37695"/>
                  </a:lnTo>
                  <a:lnTo>
                    <a:pt x="6938" y="37333"/>
                  </a:lnTo>
                  <a:lnTo>
                    <a:pt x="6766" y="36445"/>
                  </a:lnTo>
                  <a:lnTo>
                    <a:pt x="6824" y="35380"/>
                  </a:lnTo>
                  <a:lnTo>
                    <a:pt x="6646" y="34460"/>
                  </a:lnTo>
                  <a:lnTo>
                    <a:pt x="1776" y="30066"/>
                  </a:lnTo>
                  <a:lnTo>
                    <a:pt x="0" y="27548"/>
                  </a:lnTo>
                  <a:lnTo>
                    <a:pt x="1046" y="25265"/>
                  </a:lnTo>
                  <a:lnTo>
                    <a:pt x="418" y="24485"/>
                  </a:lnTo>
                  <a:lnTo>
                    <a:pt x="438" y="24460"/>
                  </a:lnTo>
                  <a:lnTo>
                    <a:pt x="450" y="24441"/>
                  </a:lnTo>
                  <a:lnTo>
                    <a:pt x="2543" y="19374"/>
                  </a:lnTo>
                  <a:lnTo>
                    <a:pt x="3741" y="17281"/>
                  </a:lnTo>
                  <a:lnTo>
                    <a:pt x="5536" y="15277"/>
                  </a:lnTo>
                  <a:lnTo>
                    <a:pt x="7737" y="13761"/>
                  </a:lnTo>
                  <a:lnTo>
                    <a:pt x="14852" y="9823"/>
                  </a:lnTo>
                  <a:lnTo>
                    <a:pt x="16932" y="7642"/>
                  </a:lnTo>
                  <a:lnTo>
                    <a:pt x="18353" y="5803"/>
                  </a:lnTo>
                  <a:lnTo>
                    <a:pt x="20464" y="1027"/>
                  </a:lnTo>
                  <a:lnTo>
                    <a:pt x="33496" y="0"/>
                  </a:lnTo>
                  <a:lnTo>
                    <a:pt x="38018" y="1262"/>
                  </a:lnTo>
                  <a:lnTo>
                    <a:pt x="39217" y="3171"/>
                  </a:lnTo>
                  <a:lnTo>
                    <a:pt x="39667" y="5409"/>
                  </a:lnTo>
                  <a:lnTo>
                    <a:pt x="39825" y="7857"/>
                  </a:lnTo>
                  <a:lnTo>
                    <a:pt x="37390" y="22449"/>
                  </a:lnTo>
                  <a:lnTo>
                    <a:pt x="37238" y="25214"/>
                  </a:lnTo>
                  <a:lnTo>
                    <a:pt x="37460" y="28043"/>
                  </a:lnTo>
                  <a:lnTo>
                    <a:pt x="38481" y="31347"/>
                  </a:lnTo>
                  <a:lnTo>
                    <a:pt x="40396" y="33122"/>
                  </a:lnTo>
                  <a:lnTo>
                    <a:pt x="42597" y="33719"/>
                  </a:lnTo>
                  <a:lnTo>
                    <a:pt x="50346" y="32697"/>
                  </a:lnTo>
                  <a:lnTo>
                    <a:pt x="52870" y="32856"/>
                  </a:lnTo>
                  <a:lnTo>
                    <a:pt x="55540" y="33598"/>
                  </a:lnTo>
                  <a:lnTo>
                    <a:pt x="58590" y="35386"/>
                  </a:lnTo>
                  <a:lnTo>
                    <a:pt x="60309" y="37301"/>
                  </a:lnTo>
                  <a:lnTo>
                    <a:pt x="61171" y="38582"/>
                  </a:lnTo>
                  <a:lnTo>
                    <a:pt x="62611" y="43009"/>
                  </a:lnTo>
                  <a:lnTo>
                    <a:pt x="63759" y="45489"/>
                  </a:lnTo>
                  <a:lnTo>
                    <a:pt x="66213" y="48469"/>
                  </a:lnTo>
                  <a:lnTo>
                    <a:pt x="68686" y="49782"/>
                  </a:lnTo>
                  <a:lnTo>
                    <a:pt x="71273" y="50473"/>
                  </a:lnTo>
                  <a:lnTo>
                    <a:pt x="89455" y="50733"/>
                  </a:lnTo>
                  <a:lnTo>
                    <a:pt x="92264" y="51380"/>
                  </a:lnTo>
                  <a:lnTo>
                    <a:pt x="95511" y="53111"/>
                  </a:lnTo>
                  <a:lnTo>
                    <a:pt x="97712" y="55420"/>
                  </a:lnTo>
                  <a:lnTo>
                    <a:pt x="99145" y="57994"/>
                  </a:lnTo>
                  <a:lnTo>
                    <a:pt x="100077" y="60525"/>
                  </a:lnTo>
                  <a:lnTo>
                    <a:pt x="101453" y="63321"/>
                  </a:lnTo>
                  <a:lnTo>
                    <a:pt x="103413" y="66327"/>
                  </a:lnTo>
                  <a:lnTo>
                    <a:pt x="114200" y="77463"/>
                  </a:lnTo>
                  <a:lnTo>
                    <a:pt x="117016" y="79346"/>
                  </a:lnTo>
                  <a:lnTo>
                    <a:pt x="119628" y="80386"/>
                  </a:lnTo>
                  <a:lnTo>
                    <a:pt x="121981" y="80386"/>
                  </a:lnTo>
                  <a:lnTo>
                    <a:pt x="124112" y="79556"/>
                  </a:lnTo>
                  <a:lnTo>
                    <a:pt x="125780" y="77742"/>
                  </a:lnTo>
                  <a:lnTo>
                    <a:pt x="126750" y="75402"/>
                  </a:lnTo>
                  <a:lnTo>
                    <a:pt x="132020" y="55388"/>
                  </a:lnTo>
                  <a:lnTo>
                    <a:pt x="134588" y="50517"/>
                  </a:lnTo>
                  <a:lnTo>
                    <a:pt x="136180" y="48247"/>
                  </a:lnTo>
                  <a:lnTo>
                    <a:pt x="138203" y="46097"/>
                  </a:lnTo>
                  <a:lnTo>
                    <a:pt x="143048" y="42476"/>
                  </a:lnTo>
                  <a:lnTo>
                    <a:pt x="148375" y="39401"/>
                  </a:lnTo>
                  <a:lnTo>
                    <a:pt x="149358" y="39204"/>
                  </a:lnTo>
                  <a:lnTo>
                    <a:pt x="153835" y="40092"/>
                  </a:lnTo>
                  <a:lnTo>
                    <a:pt x="155325" y="41944"/>
                  </a:lnTo>
                  <a:lnTo>
                    <a:pt x="155915" y="44226"/>
                  </a:lnTo>
                  <a:lnTo>
                    <a:pt x="155554" y="49255"/>
                  </a:lnTo>
                  <a:lnTo>
                    <a:pt x="156308" y="52211"/>
                  </a:lnTo>
                  <a:lnTo>
                    <a:pt x="158154" y="55331"/>
                  </a:lnTo>
                  <a:lnTo>
                    <a:pt x="167089" y="62617"/>
                  </a:lnTo>
                  <a:lnTo>
                    <a:pt x="170006" y="65522"/>
                  </a:lnTo>
                  <a:lnTo>
                    <a:pt x="171617" y="68052"/>
                  </a:lnTo>
                  <a:lnTo>
                    <a:pt x="175333" y="75776"/>
                  </a:lnTo>
                  <a:lnTo>
                    <a:pt x="177052" y="78034"/>
                  </a:lnTo>
                  <a:lnTo>
                    <a:pt x="179208" y="79746"/>
                  </a:lnTo>
                  <a:lnTo>
                    <a:pt x="188080" y="82898"/>
                  </a:lnTo>
                  <a:lnTo>
                    <a:pt x="190426" y="84959"/>
                  </a:lnTo>
                  <a:lnTo>
                    <a:pt x="192417" y="87432"/>
                  </a:lnTo>
                  <a:lnTo>
                    <a:pt x="201993" y="101986"/>
                  </a:lnTo>
                  <a:lnTo>
                    <a:pt x="197497" y="104821"/>
                  </a:lnTo>
                  <a:lnTo>
                    <a:pt x="187433" y="113521"/>
                  </a:lnTo>
                  <a:lnTo>
                    <a:pt x="181878" y="120383"/>
                  </a:lnTo>
                  <a:lnTo>
                    <a:pt x="181548" y="120941"/>
                  </a:lnTo>
                  <a:lnTo>
                    <a:pt x="188149" y="123129"/>
                  </a:lnTo>
                  <a:lnTo>
                    <a:pt x="190420" y="124873"/>
                  </a:lnTo>
                  <a:lnTo>
                    <a:pt x="191612" y="127467"/>
                  </a:lnTo>
                  <a:lnTo>
                    <a:pt x="191200" y="129895"/>
                  </a:lnTo>
                  <a:lnTo>
                    <a:pt x="188606" y="131183"/>
                  </a:lnTo>
                  <a:lnTo>
                    <a:pt x="185968" y="131785"/>
                  </a:lnTo>
                  <a:lnTo>
                    <a:pt x="182911" y="133092"/>
                  </a:lnTo>
                  <a:lnTo>
                    <a:pt x="180514" y="135007"/>
                  </a:lnTo>
                  <a:lnTo>
                    <a:pt x="179810" y="137398"/>
                  </a:lnTo>
                  <a:lnTo>
                    <a:pt x="179918" y="140194"/>
                  </a:lnTo>
                  <a:lnTo>
                    <a:pt x="179259" y="142649"/>
                  </a:lnTo>
                  <a:lnTo>
                    <a:pt x="176836" y="147436"/>
                  </a:lnTo>
                  <a:lnTo>
                    <a:pt x="176157" y="149941"/>
                  </a:lnTo>
                  <a:lnTo>
                    <a:pt x="176620" y="151888"/>
                  </a:lnTo>
                  <a:lnTo>
                    <a:pt x="177527" y="153899"/>
                  </a:lnTo>
                  <a:lnTo>
                    <a:pt x="178187" y="156562"/>
                  </a:lnTo>
                  <a:lnTo>
                    <a:pt x="178174" y="159200"/>
                  </a:lnTo>
                  <a:lnTo>
                    <a:pt x="177673" y="161515"/>
                  </a:lnTo>
                  <a:lnTo>
                    <a:pt x="175809" y="166176"/>
                  </a:lnTo>
                  <a:lnTo>
                    <a:pt x="175035" y="169175"/>
                  </a:lnTo>
                  <a:lnTo>
                    <a:pt x="175492" y="171224"/>
                  </a:lnTo>
                  <a:lnTo>
                    <a:pt x="177927" y="175936"/>
                  </a:lnTo>
                  <a:lnTo>
                    <a:pt x="179322" y="180349"/>
                  </a:lnTo>
                  <a:lnTo>
                    <a:pt x="180654" y="181447"/>
                  </a:lnTo>
                  <a:lnTo>
                    <a:pt x="184941" y="182645"/>
                  </a:lnTo>
                  <a:lnTo>
                    <a:pt x="186127" y="183584"/>
                  </a:lnTo>
                  <a:lnTo>
                    <a:pt x="186907" y="184896"/>
                  </a:lnTo>
                  <a:lnTo>
                    <a:pt x="187059" y="186463"/>
                  </a:lnTo>
                  <a:lnTo>
                    <a:pt x="186570" y="187731"/>
                  </a:lnTo>
                  <a:lnTo>
                    <a:pt x="185702" y="188365"/>
                  </a:lnTo>
                  <a:lnTo>
                    <a:pt x="184636" y="188834"/>
                  </a:lnTo>
                  <a:lnTo>
                    <a:pt x="183596" y="189589"/>
                  </a:lnTo>
                  <a:lnTo>
                    <a:pt x="181935" y="192094"/>
                  </a:lnTo>
                  <a:lnTo>
                    <a:pt x="182188" y="193756"/>
                  </a:lnTo>
                  <a:lnTo>
                    <a:pt x="183241" y="195595"/>
                  </a:lnTo>
                  <a:lnTo>
                    <a:pt x="183958" y="19839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2F2F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578" name="Google Shape;578;p88"/>
            <p:cNvSpPr/>
            <p:nvPr/>
          </p:nvSpPr>
          <p:spPr>
            <a:xfrm>
              <a:off x="6650549" y="2627896"/>
              <a:ext cx="1309315" cy="1164883"/>
            </a:xfrm>
            <a:custGeom>
              <a:avLst/>
              <a:gdLst/>
              <a:ahLst/>
              <a:cxnLst/>
              <a:rect l="l" t="t" r="r" b="b"/>
              <a:pathLst>
                <a:path w="646686" h="575349" extrusionOk="0">
                  <a:moveTo>
                    <a:pt x="324672" y="575350"/>
                  </a:moveTo>
                  <a:lnTo>
                    <a:pt x="317322" y="564595"/>
                  </a:lnTo>
                  <a:lnTo>
                    <a:pt x="310207" y="554664"/>
                  </a:lnTo>
                  <a:lnTo>
                    <a:pt x="306839" y="550167"/>
                  </a:lnTo>
                  <a:lnTo>
                    <a:pt x="306668" y="546648"/>
                  </a:lnTo>
                  <a:lnTo>
                    <a:pt x="307061" y="545716"/>
                  </a:lnTo>
                  <a:lnTo>
                    <a:pt x="307156" y="544454"/>
                  </a:lnTo>
                  <a:lnTo>
                    <a:pt x="307042" y="543192"/>
                  </a:lnTo>
                  <a:lnTo>
                    <a:pt x="306668" y="542297"/>
                  </a:lnTo>
                  <a:lnTo>
                    <a:pt x="305825" y="541885"/>
                  </a:lnTo>
                  <a:lnTo>
                    <a:pt x="304328" y="543388"/>
                  </a:lnTo>
                  <a:lnTo>
                    <a:pt x="303117" y="543566"/>
                  </a:lnTo>
                  <a:lnTo>
                    <a:pt x="301087" y="542323"/>
                  </a:lnTo>
                  <a:lnTo>
                    <a:pt x="299591" y="540274"/>
                  </a:lnTo>
                  <a:lnTo>
                    <a:pt x="297606" y="535753"/>
                  </a:lnTo>
                  <a:lnTo>
                    <a:pt x="300548" y="535810"/>
                  </a:lnTo>
                  <a:lnTo>
                    <a:pt x="303142" y="536235"/>
                  </a:lnTo>
                  <a:lnTo>
                    <a:pt x="305730" y="536311"/>
                  </a:lnTo>
                  <a:lnTo>
                    <a:pt x="308647" y="535315"/>
                  </a:lnTo>
                  <a:lnTo>
                    <a:pt x="310086" y="533178"/>
                  </a:lnTo>
                  <a:lnTo>
                    <a:pt x="310257" y="526741"/>
                  </a:lnTo>
                  <a:lnTo>
                    <a:pt x="312788" y="521351"/>
                  </a:lnTo>
                  <a:lnTo>
                    <a:pt x="312452" y="518478"/>
                  </a:lnTo>
                  <a:lnTo>
                    <a:pt x="310232" y="513132"/>
                  </a:lnTo>
                  <a:lnTo>
                    <a:pt x="309496" y="510069"/>
                  </a:lnTo>
                  <a:lnTo>
                    <a:pt x="310232" y="502555"/>
                  </a:lnTo>
                  <a:lnTo>
                    <a:pt x="310023" y="499669"/>
                  </a:lnTo>
                  <a:lnTo>
                    <a:pt x="309414" y="496942"/>
                  </a:lnTo>
                  <a:lnTo>
                    <a:pt x="308425" y="494412"/>
                  </a:lnTo>
                  <a:lnTo>
                    <a:pt x="307068" y="492065"/>
                  </a:lnTo>
                  <a:lnTo>
                    <a:pt x="304899" y="489434"/>
                  </a:lnTo>
                  <a:lnTo>
                    <a:pt x="303573" y="488165"/>
                  </a:lnTo>
                  <a:lnTo>
                    <a:pt x="302330" y="487271"/>
                  </a:lnTo>
                  <a:lnTo>
                    <a:pt x="301240" y="486263"/>
                  </a:lnTo>
                  <a:lnTo>
                    <a:pt x="300155" y="483872"/>
                  </a:lnTo>
                  <a:lnTo>
                    <a:pt x="299185" y="482864"/>
                  </a:lnTo>
                  <a:lnTo>
                    <a:pt x="296883" y="481063"/>
                  </a:lnTo>
                  <a:lnTo>
                    <a:pt x="294600" y="478532"/>
                  </a:lnTo>
                  <a:lnTo>
                    <a:pt x="292609" y="475641"/>
                  </a:lnTo>
                  <a:lnTo>
                    <a:pt x="291220" y="472793"/>
                  </a:lnTo>
                  <a:lnTo>
                    <a:pt x="290954" y="471525"/>
                  </a:lnTo>
                  <a:lnTo>
                    <a:pt x="290706" y="468665"/>
                  </a:lnTo>
                  <a:lnTo>
                    <a:pt x="290427" y="467555"/>
                  </a:lnTo>
                  <a:lnTo>
                    <a:pt x="289666" y="466382"/>
                  </a:lnTo>
                  <a:lnTo>
                    <a:pt x="287910" y="464448"/>
                  </a:lnTo>
                  <a:lnTo>
                    <a:pt x="287358" y="463186"/>
                  </a:lnTo>
                  <a:lnTo>
                    <a:pt x="289387" y="461721"/>
                  </a:lnTo>
                  <a:lnTo>
                    <a:pt x="287688" y="458829"/>
                  </a:lnTo>
                  <a:lnTo>
                    <a:pt x="282551" y="453578"/>
                  </a:lnTo>
                  <a:lnTo>
                    <a:pt x="281669" y="451955"/>
                  </a:lnTo>
                  <a:lnTo>
                    <a:pt x="279805" y="446507"/>
                  </a:lnTo>
                  <a:lnTo>
                    <a:pt x="279203" y="445613"/>
                  </a:lnTo>
                  <a:lnTo>
                    <a:pt x="277623" y="444567"/>
                  </a:lnTo>
                  <a:lnTo>
                    <a:pt x="277021" y="443882"/>
                  </a:lnTo>
                  <a:lnTo>
                    <a:pt x="276862" y="443153"/>
                  </a:lnTo>
                  <a:lnTo>
                    <a:pt x="276977" y="441561"/>
                  </a:lnTo>
                  <a:lnTo>
                    <a:pt x="276628" y="440825"/>
                  </a:lnTo>
                  <a:lnTo>
                    <a:pt x="275619" y="439284"/>
                  </a:lnTo>
                  <a:lnTo>
                    <a:pt x="273983" y="435587"/>
                  </a:lnTo>
                  <a:lnTo>
                    <a:pt x="273083" y="434185"/>
                  </a:lnTo>
                  <a:lnTo>
                    <a:pt x="271605" y="433082"/>
                  </a:lnTo>
                  <a:lnTo>
                    <a:pt x="268232" y="431693"/>
                  </a:lnTo>
                  <a:lnTo>
                    <a:pt x="266767" y="430767"/>
                  </a:lnTo>
                  <a:lnTo>
                    <a:pt x="262226" y="423462"/>
                  </a:lnTo>
                  <a:lnTo>
                    <a:pt x="259347" y="419847"/>
                  </a:lnTo>
                  <a:lnTo>
                    <a:pt x="256836" y="419657"/>
                  </a:lnTo>
                  <a:lnTo>
                    <a:pt x="256607" y="421090"/>
                  </a:lnTo>
                  <a:lnTo>
                    <a:pt x="257387" y="422574"/>
                  </a:lnTo>
                  <a:lnTo>
                    <a:pt x="257793" y="423849"/>
                  </a:lnTo>
                  <a:lnTo>
                    <a:pt x="256436" y="424641"/>
                  </a:lnTo>
                  <a:lnTo>
                    <a:pt x="254971" y="424197"/>
                  </a:lnTo>
                  <a:lnTo>
                    <a:pt x="251426" y="421654"/>
                  </a:lnTo>
                  <a:lnTo>
                    <a:pt x="249695" y="421058"/>
                  </a:lnTo>
                  <a:lnTo>
                    <a:pt x="248661" y="420367"/>
                  </a:lnTo>
                  <a:lnTo>
                    <a:pt x="246049" y="417019"/>
                  </a:lnTo>
                  <a:lnTo>
                    <a:pt x="245326" y="415795"/>
                  </a:lnTo>
                  <a:lnTo>
                    <a:pt x="245186" y="415015"/>
                  </a:lnTo>
                  <a:lnTo>
                    <a:pt x="245326" y="412250"/>
                  </a:lnTo>
                  <a:lnTo>
                    <a:pt x="245072" y="411508"/>
                  </a:lnTo>
                  <a:lnTo>
                    <a:pt x="243683" y="411165"/>
                  </a:lnTo>
                  <a:lnTo>
                    <a:pt x="242966" y="410531"/>
                  </a:lnTo>
                  <a:lnTo>
                    <a:pt x="241559" y="407303"/>
                  </a:lnTo>
                  <a:lnTo>
                    <a:pt x="241406" y="404291"/>
                  </a:lnTo>
                  <a:lnTo>
                    <a:pt x="242504" y="401425"/>
                  </a:lnTo>
                  <a:lnTo>
                    <a:pt x="244932" y="398615"/>
                  </a:lnTo>
                  <a:lnTo>
                    <a:pt x="246454" y="395984"/>
                  </a:lnTo>
                  <a:lnTo>
                    <a:pt x="246879" y="392464"/>
                  </a:lnTo>
                  <a:lnTo>
                    <a:pt x="246429" y="388837"/>
                  </a:lnTo>
                  <a:lnTo>
                    <a:pt x="245326" y="385888"/>
                  </a:lnTo>
                  <a:lnTo>
                    <a:pt x="242592" y="382939"/>
                  </a:lnTo>
                  <a:lnTo>
                    <a:pt x="238927" y="381011"/>
                  </a:lnTo>
                  <a:lnTo>
                    <a:pt x="234881" y="379977"/>
                  </a:lnTo>
                  <a:lnTo>
                    <a:pt x="231057" y="379660"/>
                  </a:lnTo>
                  <a:lnTo>
                    <a:pt x="226910" y="378151"/>
                  </a:lnTo>
                  <a:lnTo>
                    <a:pt x="224145" y="374473"/>
                  </a:lnTo>
                  <a:lnTo>
                    <a:pt x="216807" y="356976"/>
                  </a:lnTo>
                  <a:lnTo>
                    <a:pt x="214157" y="352480"/>
                  </a:lnTo>
                  <a:lnTo>
                    <a:pt x="209134" y="345682"/>
                  </a:lnTo>
                  <a:lnTo>
                    <a:pt x="200598" y="324564"/>
                  </a:lnTo>
                  <a:lnTo>
                    <a:pt x="191460" y="308120"/>
                  </a:lnTo>
                  <a:lnTo>
                    <a:pt x="185949" y="301049"/>
                  </a:lnTo>
                  <a:lnTo>
                    <a:pt x="179252" y="295031"/>
                  </a:lnTo>
                  <a:lnTo>
                    <a:pt x="176189" y="291512"/>
                  </a:lnTo>
                  <a:lnTo>
                    <a:pt x="174363" y="285906"/>
                  </a:lnTo>
                  <a:lnTo>
                    <a:pt x="170881" y="279767"/>
                  </a:lnTo>
                  <a:lnTo>
                    <a:pt x="168598" y="271719"/>
                  </a:lnTo>
                  <a:lnTo>
                    <a:pt x="166512" y="272297"/>
                  </a:lnTo>
                  <a:lnTo>
                    <a:pt x="164933" y="270844"/>
                  </a:lnTo>
                  <a:lnTo>
                    <a:pt x="162219" y="266412"/>
                  </a:lnTo>
                  <a:lnTo>
                    <a:pt x="154723" y="259689"/>
                  </a:lnTo>
                  <a:lnTo>
                    <a:pt x="145464" y="247609"/>
                  </a:lnTo>
                  <a:lnTo>
                    <a:pt x="142154" y="241204"/>
                  </a:lnTo>
                  <a:lnTo>
                    <a:pt x="141780" y="240164"/>
                  </a:lnTo>
                  <a:lnTo>
                    <a:pt x="141640" y="238883"/>
                  </a:lnTo>
                  <a:lnTo>
                    <a:pt x="141894" y="237817"/>
                  </a:lnTo>
                  <a:lnTo>
                    <a:pt x="143023" y="235959"/>
                  </a:lnTo>
                  <a:lnTo>
                    <a:pt x="143283" y="234837"/>
                  </a:lnTo>
                  <a:lnTo>
                    <a:pt x="142718" y="233277"/>
                  </a:lnTo>
                  <a:lnTo>
                    <a:pt x="139953" y="229066"/>
                  </a:lnTo>
                  <a:lnTo>
                    <a:pt x="130238" y="217461"/>
                  </a:lnTo>
                  <a:lnTo>
                    <a:pt x="124765" y="213681"/>
                  </a:lnTo>
                  <a:lnTo>
                    <a:pt x="123357" y="212425"/>
                  </a:lnTo>
                  <a:lnTo>
                    <a:pt x="120624" y="209020"/>
                  </a:lnTo>
                  <a:lnTo>
                    <a:pt x="117523" y="203908"/>
                  </a:lnTo>
                  <a:lnTo>
                    <a:pt x="114022" y="200427"/>
                  </a:lnTo>
                  <a:lnTo>
                    <a:pt x="109621" y="192246"/>
                  </a:lnTo>
                  <a:lnTo>
                    <a:pt x="108353" y="188898"/>
                  </a:lnTo>
                  <a:lnTo>
                    <a:pt x="107928" y="186260"/>
                  </a:lnTo>
                  <a:lnTo>
                    <a:pt x="107852" y="181554"/>
                  </a:lnTo>
                  <a:lnTo>
                    <a:pt x="107167" y="179100"/>
                  </a:lnTo>
                  <a:lnTo>
                    <a:pt x="106209" y="177394"/>
                  </a:lnTo>
                  <a:lnTo>
                    <a:pt x="102404" y="173348"/>
                  </a:lnTo>
                  <a:lnTo>
                    <a:pt x="100299" y="169841"/>
                  </a:lnTo>
                  <a:lnTo>
                    <a:pt x="97325" y="161864"/>
                  </a:lnTo>
                  <a:lnTo>
                    <a:pt x="94934" y="158515"/>
                  </a:lnTo>
                  <a:lnTo>
                    <a:pt x="93843" y="157780"/>
                  </a:lnTo>
                  <a:lnTo>
                    <a:pt x="91510" y="156854"/>
                  </a:lnTo>
                  <a:lnTo>
                    <a:pt x="90609" y="156245"/>
                  </a:lnTo>
                  <a:lnTo>
                    <a:pt x="89962" y="155325"/>
                  </a:lnTo>
                  <a:lnTo>
                    <a:pt x="89442" y="153550"/>
                  </a:lnTo>
                  <a:lnTo>
                    <a:pt x="88275" y="151108"/>
                  </a:lnTo>
                  <a:lnTo>
                    <a:pt x="87768" y="147379"/>
                  </a:lnTo>
                  <a:lnTo>
                    <a:pt x="86658" y="145540"/>
                  </a:lnTo>
                  <a:lnTo>
                    <a:pt x="80678" y="138805"/>
                  </a:lnTo>
                  <a:lnTo>
                    <a:pt x="78852" y="135539"/>
                  </a:lnTo>
                  <a:lnTo>
                    <a:pt x="77742" y="134290"/>
                  </a:lnTo>
                  <a:lnTo>
                    <a:pt x="75935" y="133453"/>
                  </a:lnTo>
                  <a:lnTo>
                    <a:pt x="70329" y="128982"/>
                  </a:lnTo>
                  <a:lnTo>
                    <a:pt x="70329" y="129883"/>
                  </a:lnTo>
                  <a:lnTo>
                    <a:pt x="69536" y="129883"/>
                  </a:lnTo>
                  <a:lnTo>
                    <a:pt x="68255" y="128139"/>
                  </a:lnTo>
                  <a:lnTo>
                    <a:pt x="69751" y="126813"/>
                  </a:lnTo>
                  <a:lnTo>
                    <a:pt x="72358" y="125666"/>
                  </a:lnTo>
                  <a:lnTo>
                    <a:pt x="74349" y="124429"/>
                  </a:lnTo>
                  <a:lnTo>
                    <a:pt x="75573" y="125019"/>
                  </a:lnTo>
                  <a:lnTo>
                    <a:pt x="75453" y="124283"/>
                  </a:lnTo>
                  <a:lnTo>
                    <a:pt x="74355" y="122235"/>
                  </a:lnTo>
                  <a:lnTo>
                    <a:pt x="73658" y="121949"/>
                  </a:lnTo>
                  <a:lnTo>
                    <a:pt x="70462" y="121252"/>
                  </a:lnTo>
                  <a:lnTo>
                    <a:pt x="69542" y="120846"/>
                  </a:lnTo>
                  <a:lnTo>
                    <a:pt x="68750" y="120846"/>
                  </a:lnTo>
                  <a:lnTo>
                    <a:pt x="68750" y="121740"/>
                  </a:lnTo>
                  <a:lnTo>
                    <a:pt x="68052" y="121740"/>
                  </a:lnTo>
                  <a:lnTo>
                    <a:pt x="67583" y="120928"/>
                  </a:lnTo>
                  <a:lnTo>
                    <a:pt x="66904" y="120053"/>
                  </a:lnTo>
                  <a:lnTo>
                    <a:pt x="66086" y="119349"/>
                  </a:lnTo>
                  <a:lnTo>
                    <a:pt x="65211" y="119064"/>
                  </a:lnTo>
                  <a:lnTo>
                    <a:pt x="63150" y="119146"/>
                  </a:lnTo>
                  <a:lnTo>
                    <a:pt x="62103" y="119020"/>
                  </a:lnTo>
                  <a:lnTo>
                    <a:pt x="60746" y="117599"/>
                  </a:lnTo>
                  <a:lnTo>
                    <a:pt x="55350" y="113693"/>
                  </a:lnTo>
                  <a:lnTo>
                    <a:pt x="54202" y="114549"/>
                  </a:lnTo>
                  <a:lnTo>
                    <a:pt x="52845" y="114492"/>
                  </a:lnTo>
                  <a:lnTo>
                    <a:pt x="51621" y="114492"/>
                  </a:lnTo>
                  <a:lnTo>
                    <a:pt x="51938" y="115227"/>
                  </a:lnTo>
                  <a:lnTo>
                    <a:pt x="52369" y="115868"/>
                  </a:lnTo>
                  <a:lnTo>
                    <a:pt x="52895" y="116375"/>
                  </a:lnTo>
                  <a:lnTo>
                    <a:pt x="51729" y="115766"/>
                  </a:lnTo>
                  <a:lnTo>
                    <a:pt x="50441" y="114878"/>
                  </a:lnTo>
                  <a:lnTo>
                    <a:pt x="49097" y="114397"/>
                  </a:lnTo>
                  <a:lnTo>
                    <a:pt x="47721" y="115037"/>
                  </a:lnTo>
                  <a:lnTo>
                    <a:pt x="46547" y="115811"/>
                  </a:lnTo>
                  <a:lnTo>
                    <a:pt x="43041" y="116863"/>
                  </a:lnTo>
                  <a:lnTo>
                    <a:pt x="42089" y="117402"/>
                  </a:lnTo>
                  <a:lnTo>
                    <a:pt x="41404" y="118087"/>
                  </a:lnTo>
                  <a:lnTo>
                    <a:pt x="40992" y="119058"/>
                  </a:lnTo>
                  <a:lnTo>
                    <a:pt x="40200" y="119058"/>
                  </a:lnTo>
                  <a:lnTo>
                    <a:pt x="40200" y="118163"/>
                  </a:lnTo>
                  <a:lnTo>
                    <a:pt x="39407" y="118163"/>
                  </a:lnTo>
                  <a:lnTo>
                    <a:pt x="37885" y="118582"/>
                  </a:lnTo>
                  <a:lnTo>
                    <a:pt x="35545" y="118138"/>
                  </a:lnTo>
                  <a:lnTo>
                    <a:pt x="33186" y="118170"/>
                  </a:lnTo>
                  <a:lnTo>
                    <a:pt x="31594" y="120028"/>
                  </a:lnTo>
                  <a:lnTo>
                    <a:pt x="31283" y="119356"/>
                  </a:lnTo>
                  <a:lnTo>
                    <a:pt x="31188" y="119343"/>
                  </a:lnTo>
                  <a:lnTo>
                    <a:pt x="30719" y="119058"/>
                  </a:lnTo>
                  <a:lnTo>
                    <a:pt x="30719" y="118163"/>
                  </a:lnTo>
                  <a:lnTo>
                    <a:pt x="31594" y="118163"/>
                  </a:lnTo>
                  <a:lnTo>
                    <a:pt x="31594" y="117180"/>
                  </a:lnTo>
                  <a:lnTo>
                    <a:pt x="31150" y="116274"/>
                  </a:lnTo>
                  <a:lnTo>
                    <a:pt x="31733" y="115525"/>
                  </a:lnTo>
                  <a:lnTo>
                    <a:pt x="32805" y="114961"/>
                  </a:lnTo>
                  <a:lnTo>
                    <a:pt x="33877" y="114574"/>
                  </a:lnTo>
                  <a:lnTo>
                    <a:pt x="32780" y="114092"/>
                  </a:lnTo>
                  <a:lnTo>
                    <a:pt x="31664" y="113940"/>
                  </a:lnTo>
                  <a:lnTo>
                    <a:pt x="30478" y="114117"/>
                  </a:lnTo>
                  <a:lnTo>
                    <a:pt x="29159" y="114574"/>
                  </a:lnTo>
                  <a:lnTo>
                    <a:pt x="29159" y="115475"/>
                  </a:lnTo>
                  <a:lnTo>
                    <a:pt x="30015" y="115475"/>
                  </a:lnTo>
                  <a:lnTo>
                    <a:pt x="30015" y="116362"/>
                  </a:lnTo>
                  <a:lnTo>
                    <a:pt x="28728" y="116800"/>
                  </a:lnTo>
                  <a:lnTo>
                    <a:pt x="27884" y="117694"/>
                  </a:lnTo>
                  <a:lnTo>
                    <a:pt x="26793" y="120015"/>
                  </a:lnTo>
                  <a:lnTo>
                    <a:pt x="26438" y="119463"/>
                  </a:lnTo>
                  <a:lnTo>
                    <a:pt x="26083" y="119280"/>
                  </a:lnTo>
                  <a:lnTo>
                    <a:pt x="25690" y="119216"/>
                  </a:lnTo>
                  <a:lnTo>
                    <a:pt x="25284" y="119045"/>
                  </a:lnTo>
                  <a:lnTo>
                    <a:pt x="25747" y="118259"/>
                  </a:lnTo>
                  <a:lnTo>
                    <a:pt x="26426" y="117504"/>
                  </a:lnTo>
                  <a:lnTo>
                    <a:pt x="27326" y="116851"/>
                  </a:lnTo>
                  <a:lnTo>
                    <a:pt x="28442" y="116369"/>
                  </a:lnTo>
                  <a:lnTo>
                    <a:pt x="28379" y="115868"/>
                  </a:lnTo>
                  <a:lnTo>
                    <a:pt x="28360" y="115316"/>
                  </a:lnTo>
                  <a:lnTo>
                    <a:pt x="28442" y="114574"/>
                  </a:lnTo>
                  <a:lnTo>
                    <a:pt x="26806" y="114498"/>
                  </a:lnTo>
                  <a:lnTo>
                    <a:pt x="25506" y="114796"/>
                  </a:lnTo>
                  <a:lnTo>
                    <a:pt x="24669" y="115627"/>
                  </a:lnTo>
                  <a:lnTo>
                    <a:pt x="24434" y="117174"/>
                  </a:lnTo>
                  <a:lnTo>
                    <a:pt x="23806" y="116800"/>
                  </a:lnTo>
                  <a:lnTo>
                    <a:pt x="23616" y="116749"/>
                  </a:lnTo>
                  <a:lnTo>
                    <a:pt x="23445" y="116908"/>
                  </a:lnTo>
                  <a:lnTo>
                    <a:pt x="22855" y="117174"/>
                  </a:lnTo>
                  <a:lnTo>
                    <a:pt x="22811" y="116756"/>
                  </a:lnTo>
                  <a:lnTo>
                    <a:pt x="22868" y="115893"/>
                  </a:lnTo>
                  <a:lnTo>
                    <a:pt x="22862" y="115475"/>
                  </a:lnTo>
                  <a:lnTo>
                    <a:pt x="22196" y="115475"/>
                  </a:lnTo>
                  <a:lnTo>
                    <a:pt x="22196" y="116362"/>
                  </a:lnTo>
                  <a:lnTo>
                    <a:pt x="21276" y="116362"/>
                  </a:lnTo>
                  <a:lnTo>
                    <a:pt x="20693" y="115278"/>
                  </a:lnTo>
                  <a:lnTo>
                    <a:pt x="20154" y="114701"/>
                  </a:lnTo>
                  <a:lnTo>
                    <a:pt x="19589" y="114758"/>
                  </a:lnTo>
                  <a:lnTo>
                    <a:pt x="18911" y="115500"/>
                  </a:lnTo>
                  <a:lnTo>
                    <a:pt x="17845" y="114682"/>
                  </a:lnTo>
                  <a:lnTo>
                    <a:pt x="17579" y="114295"/>
                  </a:lnTo>
                  <a:lnTo>
                    <a:pt x="16862" y="113249"/>
                  </a:lnTo>
                  <a:lnTo>
                    <a:pt x="16450" y="112646"/>
                  </a:lnTo>
                  <a:lnTo>
                    <a:pt x="15746" y="111016"/>
                  </a:lnTo>
                  <a:lnTo>
                    <a:pt x="15410" y="111340"/>
                  </a:lnTo>
                  <a:lnTo>
                    <a:pt x="14966" y="111682"/>
                  </a:lnTo>
                  <a:lnTo>
                    <a:pt x="14503" y="112133"/>
                  </a:lnTo>
                  <a:lnTo>
                    <a:pt x="14097" y="112798"/>
                  </a:lnTo>
                  <a:lnTo>
                    <a:pt x="12594" y="111657"/>
                  </a:lnTo>
                  <a:lnTo>
                    <a:pt x="12182" y="112234"/>
                  </a:lnTo>
                  <a:lnTo>
                    <a:pt x="12119" y="113553"/>
                  </a:lnTo>
                  <a:lnTo>
                    <a:pt x="11751" y="114606"/>
                  </a:lnTo>
                  <a:lnTo>
                    <a:pt x="10876" y="115138"/>
                  </a:lnTo>
                  <a:lnTo>
                    <a:pt x="9322" y="115811"/>
                  </a:lnTo>
                  <a:lnTo>
                    <a:pt x="8580" y="116394"/>
                  </a:lnTo>
                  <a:lnTo>
                    <a:pt x="8580" y="117206"/>
                  </a:lnTo>
                  <a:lnTo>
                    <a:pt x="11028" y="119083"/>
                  </a:lnTo>
                  <a:lnTo>
                    <a:pt x="11028" y="120053"/>
                  </a:lnTo>
                  <a:lnTo>
                    <a:pt x="10273" y="120104"/>
                  </a:lnTo>
                  <a:lnTo>
                    <a:pt x="9944" y="120320"/>
                  </a:lnTo>
                  <a:lnTo>
                    <a:pt x="9772" y="120605"/>
                  </a:lnTo>
                  <a:lnTo>
                    <a:pt x="9519" y="120859"/>
                  </a:lnTo>
                  <a:lnTo>
                    <a:pt x="8580" y="120047"/>
                  </a:lnTo>
                  <a:lnTo>
                    <a:pt x="8028" y="122222"/>
                  </a:lnTo>
                  <a:lnTo>
                    <a:pt x="7927" y="123909"/>
                  </a:lnTo>
                  <a:lnTo>
                    <a:pt x="7185" y="125012"/>
                  </a:lnTo>
                  <a:lnTo>
                    <a:pt x="4648" y="125412"/>
                  </a:lnTo>
                  <a:lnTo>
                    <a:pt x="4845" y="124790"/>
                  </a:lnTo>
                  <a:lnTo>
                    <a:pt x="4959" y="124695"/>
                  </a:lnTo>
                  <a:lnTo>
                    <a:pt x="5149" y="124727"/>
                  </a:lnTo>
                  <a:lnTo>
                    <a:pt x="5505" y="124442"/>
                  </a:lnTo>
                  <a:lnTo>
                    <a:pt x="4648" y="123547"/>
                  </a:lnTo>
                  <a:lnTo>
                    <a:pt x="4141" y="121670"/>
                  </a:lnTo>
                  <a:lnTo>
                    <a:pt x="3913" y="119964"/>
                  </a:lnTo>
                  <a:lnTo>
                    <a:pt x="3856" y="116800"/>
                  </a:lnTo>
                  <a:lnTo>
                    <a:pt x="3012" y="115849"/>
                  </a:lnTo>
                  <a:lnTo>
                    <a:pt x="184" y="117054"/>
                  </a:lnTo>
                  <a:lnTo>
                    <a:pt x="704" y="115500"/>
                  </a:lnTo>
                  <a:lnTo>
                    <a:pt x="0" y="114599"/>
                  </a:lnTo>
                  <a:lnTo>
                    <a:pt x="1693" y="112107"/>
                  </a:lnTo>
                  <a:lnTo>
                    <a:pt x="2790" y="111181"/>
                  </a:lnTo>
                  <a:lnTo>
                    <a:pt x="3799" y="110699"/>
                  </a:lnTo>
                  <a:lnTo>
                    <a:pt x="3862" y="110046"/>
                  </a:lnTo>
                  <a:lnTo>
                    <a:pt x="4585" y="109678"/>
                  </a:lnTo>
                  <a:lnTo>
                    <a:pt x="5562" y="108759"/>
                  </a:lnTo>
                  <a:lnTo>
                    <a:pt x="6227" y="108340"/>
                  </a:lnTo>
                  <a:lnTo>
                    <a:pt x="5505" y="107446"/>
                  </a:lnTo>
                  <a:lnTo>
                    <a:pt x="5841" y="106755"/>
                  </a:lnTo>
                  <a:lnTo>
                    <a:pt x="6272" y="106235"/>
                  </a:lnTo>
                  <a:lnTo>
                    <a:pt x="6893" y="105880"/>
                  </a:lnTo>
                  <a:lnTo>
                    <a:pt x="7794" y="105664"/>
                  </a:lnTo>
                  <a:lnTo>
                    <a:pt x="7794" y="106273"/>
                  </a:lnTo>
                  <a:lnTo>
                    <a:pt x="7528" y="106400"/>
                  </a:lnTo>
                  <a:lnTo>
                    <a:pt x="7210" y="106362"/>
                  </a:lnTo>
                  <a:lnTo>
                    <a:pt x="7001" y="106476"/>
                  </a:lnTo>
                  <a:lnTo>
                    <a:pt x="8149" y="107085"/>
                  </a:lnTo>
                  <a:lnTo>
                    <a:pt x="9107" y="107402"/>
                  </a:lnTo>
                  <a:lnTo>
                    <a:pt x="9804" y="107040"/>
                  </a:lnTo>
                  <a:lnTo>
                    <a:pt x="10172" y="105664"/>
                  </a:lnTo>
                  <a:lnTo>
                    <a:pt x="9525" y="105664"/>
                  </a:lnTo>
                  <a:lnTo>
                    <a:pt x="9525" y="104770"/>
                  </a:lnTo>
                  <a:lnTo>
                    <a:pt x="8701" y="103939"/>
                  </a:lnTo>
                  <a:lnTo>
                    <a:pt x="8872" y="103070"/>
                  </a:lnTo>
                  <a:lnTo>
                    <a:pt x="9753" y="102360"/>
                  </a:lnTo>
                  <a:lnTo>
                    <a:pt x="11034" y="102011"/>
                  </a:lnTo>
                  <a:lnTo>
                    <a:pt x="11034" y="101124"/>
                  </a:lnTo>
                  <a:lnTo>
                    <a:pt x="10641" y="99976"/>
                  </a:lnTo>
                  <a:lnTo>
                    <a:pt x="11757" y="93951"/>
                  </a:lnTo>
                  <a:lnTo>
                    <a:pt x="12201" y="94211"/>
                  </a:lnTo>
                  <a:lnTo>
                    <a:pt x="13000" y="94541"/>
                  </a:lnTo>
                  <a:lnTo>
                    <a:pt x="13394" y="94845"/>
                  </a:lnTo>
                  <a:lnTo>
                    <a:pt x="13336" y="94427"/>
                  </a:lnTo>
                  <a:lnTo>
                    <a:pt x="13394" y="93051"/>
                  </a:lnTo>
                  <a:lnTo>
                    <a:pt x="12728" y="93507"/>
                  </a:lnTo>
                  <a:lnTo>
                    <a:pt x="12436" y="93793"/>
                  </a:lnTo>
                  <a:lnTo>
                    <a:pt x="11757" y="93063"/>
                  </a:lnTo>
                  <a:lnTo>
                    <a:pt x="14078" y="90812"/>
                  </a:lnTo>
                  <a:lnTo>
                    <a:pt x="16431" y="86474"/>
                  </a:lnTo>
                  <a:lnTo>
                    <a:pt x="18219" y="81731"/>
                  </a:lnTo>
                  <a:lnTo>
                    <a:pt x="19443" y="75560"/>
                  </a:lnTo>
                  <a:lnTo>
                    <a:pt x="21701" y="72142"/>
                  </a:lnTo>
                  <a:lnTo>
                    <a:pt x="22544" y="68217"/>
                  </a:lnTo>
                  <a:lnTo>
                    <a:pt x="23369" y="65997"/>
                  </a:lnTo>
                  <a:lnTo>
                    <a:pt x="26686" y="60239"/>
                  </a:lnTo>
                  <a:lnTo>
                    <a:pt x="25804" y="54316"/>
                  </a:lnTo>
                  <a:lnTo>
                    <a:pt x="25487" y="48101"/>
                  </a:lnTo>
                  <a:lnTo>
                    <a:pt x="23756" y="42165"/>
                  </a:lnTo>
                  <a:lnTo>
                    <a:pt x="25886" y="34086"/>
                  </a:lnTo>
                  <a:lnTo>
                    <a:pt x="27383" y="29850"/>
                  </a:lnTo>
                  <a:lnTo>
                    <a:pt x="29178" y="26368"/>
                  </a:lnTo>
                  <a:lnTo>
                    <a:pt x="29178" y="25550"/>
                  </a:lnTo>
                  <a:lnTo>
                    <a:pt x="28455" y="25550"/>
                  </a:lnTo>
                  <a:lnTo>
                    <a:pt x="30421" y="22139"/>
                  </a:lnTo>
                  <a:lnTo>
                    <a:pt x="30700" y="20547"/>
                  </a:lnTo>
                  <a:lnTo>
                    <a:pt x="30034" y="19095"/>
                  </a:lnTo>
                  <a:lnTo>
                    <a:pt x="30034" y="18270"/>
                  </a:lnTo>
                  <a:lnTo>
                    <a:pt x="31340" y="14237"/>
                  </a:lnTo>
                  <a:lnTo>
                    <a:pt x="31188" y="13159"/>
                  </a:lnTo>
                  <a:lnTo>
                    <a:pt x="31207" y="13159"/>
                  </a:lnTo>
                  <a:lnTo>
                    <a:pt x="40986" y="12950"/>
                  </a:lnTo>
                  <a:lnTo>
                    <a:pt x="44924" y="12201"/>
                  </a:lnTo>
                  <a:lnTo>
                    <a:pt x="48945" y="12334"/>
                  </a:lnTo>
                  <a:lnTo>
                    <a:pt x="58324" y="14675"/>
                  </a:lnTo>
                  <a:lnTo>
                    <a:pt x="74761" y="16247"/>
                  </a:lnTo>
                  <a:lnTo>
                    <a:pt x="77634" y="15734"/>
                  </a:lnTo>
                  <a:lnTo>
                    <a:pt x="79625" y="14655"/>
                  </a:lnTo>
                  <a:lnTo>
                    <a:pt x="83621" y="10870"/>
                  </a:lnTo>
                  <a:lnTo>
                    <a:pt x="87603" y="8815"/>
                  </a:lnTo>
                  <a:lnTo>
                    <a:pt x="92537" y="7261"/>
                  </a:lnTo>
                  <a:lnTo>
                    <a:pt x="116236" y="2695"/>
                  </a:lnTo>
                  <a:lnTo>
                    <a:pt x="131570" y="1725"/>
                  </a:lnTo>
                  <a:lnTo>
                    <a:pt x="140638" y="19"/>
                  </a:lnTo>
                  <a:lnTo>
                    <a:pt x="148166" y="0"/>
                  </a:lnTo>
                  <a:lnTo>
                    <a:pt x="170812" y="5593"/>
                  </a:lnTo>
                  <a:lnTo>
                    <a:pt x="173570" y="6931"/>
                  </a:lnTo>
                  <a:lnTo>
                    <a:pt x="178770" y="10445"/>
                  </a:lnTo>
                  <a:lnTo>
                    <a:pt x="182499" y="13844"/>
                  </a:lnTo>
                  <a:lnTo>
                    <a:pt x="212260" y="52883"/>
                  </a:lnTo>
                  <a:lnTo>
                    <a:pt x="212983" y="53625"/>
                  </a:lnTo>
                  <a:lnTo>
                    <a:pt x="213770" y="54062"/>
                  </a:lnTo>
                  <a:lnTo>
                    <a:pt x="218570" y="55622"/>
                  </a:lnTo>
                  <a:lnTo>
                    <a:pt x="221354" y="55794"/>
                  </a:lnTo>
                  <a:lnTo>
                    <a:pt x="223250" y="55679"/>
                  </a:lnTo>
                  <a:lnTo>
                    <a:pt x="235870" y="50834"/>
                  </a:lnTo>
                  <a:lnTo>
                    <a:pt x="263621" y="44785"/>
                  </a:lnTo>
                  <a:lnTo>
                    <a:pt x="272766" y="44753"/>
                  </a:lnTo>
                  <a:lnTo>
                    <a:pt x="279399" y="45742"/>
                  </a:lnTo>
                  <a:lnTo>
                    <a:pt x="296915" y="51627"/>
                  </a:lnTo>
                  <a:lnTo>
                    <a:pt x="306529" y="53631"/>
                  </a:lnTo>
                  <a:lnTo>
                    <a:pt x="326448" y="54804"/>
                  </a:lnTo>
                  <a:lnTo>
                    <a:pt x="329637" y="54069"/>
                  </a:lnTo>
                  <a:lnTo>
                    <a:pt x="332383" y="52674"/>
                  </a:lnTo>
                  <a:lnTo>
                    <a:pt x="334229" y="50397"/>
                  </a:lnTo>
                  <a:lnTo>
                    <a:pt x="335681" y="47733"/>
                  </a:lnTo>
                  <a:lnTo>
                    <a:pt x="340310" y="35665"/>
                  </a:lnTo>
                  <a:lnTo>
                    <a:pt x="341693" y="32919"/>
                  </a:lnTo>
                  <a:lnTo>
                    <a:pt x="343456" y="30345"/>
                  </a:lnTo>
                  <a:lnTo>
                    <a:pt x="345764" y="28220"/>
                  </a:lnTo>
                  <a:lnTo>
                    <a:pt x="353545" y="23223"/>
                  </a:lnTo>
                  <a:lnTo>
                    <a:pt x="360680" y="16418"/>
                  </a:lnTo>
                  <a:lnTo>
                    <a:pt x="363210" y="15429"/>
                  </a:lnTo>
                  <a:lnTo>
                    <a:pt x="365715" y="16000"/>
                  </a:lnTo>
                  <a:lnTo>
                    <a:pt x="367846" y="17807"/>
                  </a:lnTo>
                  <a:lnTo>
                    <a:pt x="369158" y="20376"/>
                  </a:lnTo>
                  <a:lnTo>
                    <a:pt x="369678" y="23382"/>
                  </a:lnTo>
                  <a:lnTo>
                    <a:pt x="368543" y="44588"/>
                  </a:lnTo>
                  <a:lnTo>
                    <a:pt x="368867" y="56155"/>
                  </a:lnTo>
                  <a:lnTo>
                    <a:pt x="369697" y="63746"/>
                  </a:lnTo>
                  <a:lnTo>
                    <a:pt x="370953" y="69371"/>
                  </a:lnTo>
                  <a:lnTo>
                    <a:pt x="372729" y="73816"/>
                  </a:lnTo>
                  <a:lnTo>
                    <a:pt x="374105" y="76499"/>
                  </a:lnTo>
                  <a:lnTo>
                    <a:pt x="375887" y="79232"/>
                  </a:lnTo>
                  <a:lnTo>
                    <a:pt x="377999" y="81794"/>
                  </a:lnTo>
                  <a:lnTo>
                    <a:pt x="385602" y="88237"/>
                  </a:lnTo>
                  <a:lnTo>
                    <a:pt x="390961" y="91237"/>
                  </a:lnTo>
                  <a:lnTo>
                    <a:pt x="403657" y="95663"/>
                  </a:lnTo>
                  <a:lnTo>
                    <a:pt x="410791" y="97160"/>
                  </a:lnTo>
                  <a:lnTo>
                    <a:pt x="433868" y="99506"/>
                  </a:lnTo>
                  <a:lnTo>
                    <a:pt x="438022" y="99354"/>
                  </a:lnTo>
                  <a:lnTo>
                    <a:pt x="441859" y="98149"/>
                  </a:lnTo>
                  <a:lnTo>
                    <a:pt x="444903" y="96551"/>
                  </a:lnTo>
                  <a:lnTo>
                    <a:pt x="448670" y="95568"/>
                  </a:lnTo>
                  <a:lnTo>
                    <a:pt x="451358" y="96253"/>
                  </a:lnTo>
                  <a:lnTo>
                    <a:pt x="455195" y="98485"/>
                  </a:lnTo>
                  <a:lnTo>
                    <a:pt x="457668" y="99449"/>
                  </a:lnTo>
                  <a:lnTo>
                    <a:pt x="459805" y="99665"/>
                  </a:lnTo>
                  <a:lnTo>
                    <a:pt x="464891" y="99544"/>
                  </a:lnTo>
                  <a:lnTo>
                    <a:pt x="468157" y="107395"/>
                  </a:lnTo>
                  <a:lnTo>
                    <a:pt x="469895" y="109399"/>
                  </a:lnTo>
                  <a:lnTo>
                    <a:pt x="472444" y="111131"/>
                  </a:lnTo>
                  <a:lnTo>
                    <a:pt x="475203" y="111492"/>
                  </a:lnTo>
                  <a:lnTo>
                    <a:pt x="478050" y="111010"/>
                  </a:lnTo>
                  <a:lnTo>
                    <a:pt x="480993" y="109926"/>
                  </a:lnTo>
                  <a:lnTo>
                    <a:pt x="493093" y="103749"/>
                  </a:lnTo>
                  <a:lnTo>
                    <a:pt x="496409" y="102766"/>
                  </a:lnTo>
                  <a:lnTo>
                    <a:pt x="500392" y="102164"/>
                  </a:lnTo>
                  <a:lnTo>
                    <a:pt x="503309" y="102309"/>
                  </a:lnTo>
                  <a:lnTo>
                    <a:pt x="505395" y="102969"/>
                  </a:lnTo>
                  <a:lnTo>
                    <a:pt x="507006" y="103736"/>
                  </a:lnTo>
                  <a:lnTo>
                    <a:pt x="511528" y="107408"/>
                  </a:lnTo>
                  <a:lnTo>
                    <a:pt x="513532" y="110192"/>
                  </a:lnTo>
                  <a:lnTo>
                    <a:pt x="515447" y="111359"/>
                  </a:lnTo>
                  <a:lnTo>
                    <a:pt x="518212" y="112462"/>
                  </a:lnTo>
                  <a:lnTo>
                    <a:pt x="555431" y="121347"/>
                  </a:lnTo>
                  <a:lnTo>
                    <a:pt x="561709" y="123807"/>
                  </a:lnTo>
                  <a:lnTo>
                    <a:pt x="566047" y="126205"/>
                  </a:lnTo>
                  <a:lnTo>
                    <a:pt x="568609" y="129052"/>
                  </a:lnTo>
                  <a:lnTo>
                    <a:pt x="569040" y="129661"/>
                  </a:lnTo>
                  <a:lnTo>
                    <a:pt x="571608" y="132255"/>
                  </a:lnTo>
                  <a:lnTo>
                    <a:pt x="575153" y="134721"/>
                  </a:lnTo>
                  <a:lnTo>
                    <a:pt x="582116" y="138133"/>
                  </a:lnTo>
                  <a:lnTo>
                    <a:pt x="595681" y="149352"/>
                  </a:lnTo>
                  <a:lnTo>
                    <a:pt x="602498" y="156137"/>
                  </a:lnTo>
                  <a:lnTo>
                    <a:pt x="604020" y="158896"/>
                  </a:lnTo>
                  <a:lnTo>
                    <a:pt x="605257" y="161718"/>
                  </a:lnTo>
                  <a:lnTo>
                    <a:pt x="617788" y="212780"/>
                  </a:lnTo>
                  <a:lnTo>
                    <a:pt x="619044" y="215317"/>
                  </a:lnTo>
                  <a:lnTo>
                    <a:pt x="620851" y="217803"/>
                  </a:lnTo>
                  <a:lnTo>
                    <a:pt x="622665" y="219465"/>
                  </a:lnTo>
                  <a:lnTo>
                    <a:pt x="627053" y="222585"/>
                  </a:lnTo>
                  <a:lnTo>
                    <a:pt x="641055" y="230061"/>
                  </a:lnTo>
                  <a:lnTo>
                    <a:pt x="643662" y="232306"/>
                  </a:lnTo>
                  <a:lnTo>
                    <a:pt x="646186" y="235376"/>
                  </a:lnTo>
                  <a:lnTo>
                    <a:pt x="646687" y="238045"/>
                  </a:lnTo>
                  <a:lnTo>
                    <a:pt x="646294" y="240785"/>
                  </a:lnTo>
                  <a:lnTo>
                    <a:pt x="645253" y="243404"/>
                  </a:lnTo>
                  <a:lnTo>
                    <a:pt x="643446" y="246036"/>
                  </a:lnTo>
                  <a:lnTo>
                    <a:pt x="641246" y="248496"/>
                  </a:lnTo>
                  <a:lnTo>
                    <a:pt x="627059" y="260920"/>
                  </a:lnTo>
                  <a:lnTo>
                    <a:pt x="621866" y="267933"/>
                  </a:lnTo>
                  <a:lnTo>
                    <a:pt x="618365" y="275023"/>
                  </a:lnTo>
                  <a:lnTo>
                    <a:pt x="611713" y="295932"/>
                  </a:lnTo>
                  <a:lnTo>
                    <a:pt x="609525" y="300054"/>
                  </a:lnTo>
                  <a:lnTo>
                    <a:pt x="607546" y="302812"/>
                  </a:lnTo>
                  <a:lnTo>
                    <a:pt x="605809" y="304112"/>
                  </a:lnTo>
                  <a:lnTo>
                    <a:pt x="601896" y="298354"/>
                  </a:lnTo>
                  <a:lnTo>
                    <a:pt x="599892" y="296655"/>
                  </a:lnTo>
                  <a:lnTo>
                    <a:pt x="597260" y="295050"/>
                  </a:lnTo>
                  <a:lnTo>
                    <a:pt x="594654" y="294702"/>
                  </a:lnTo>
                  <a:lnTo>
                    <a:pt x="546622" y="302172"/>
                  </a:lnTo>
                  <a:lnTo>
                    <a:pt x="535074" y="302216"/>
                  </a:lnTo>
                  <a:lnTo>
                    <a:pt x="529284" y="301468"/>
                  </a:lnTo>
                  <a:lnTo>
                    <a:pt x="524896" y="299971"/>
                  </a:lnTo>
                  <a:lnTo>
                    <a:pt x="510957" y="289235"/>
                  </a:lnTo>
                  <a:lnTo>
                    <a:pt x="496327" y="283895"/>
                  </a:lnTo>
                  <a:lnTo>
                    <a:pt x="492243" y="281822"/>
                  </a:lnTo>
                  <a:lnTo>
                    <a:pt x="489586" y="279367"/>
                  </a:lnTo>
                  <a:lnTo>
                    <a:pt x="487671" y="274155"/>
                  </a:lnTo>
                  <a:lnTo>
                    <a:pt x="486383" y="271561"/>
                  </a:lnTo>
                  <a:lnTo>
                    <a:pt x="483707" y="269259"/>
                  </a:lnTo>
                  <a:lnTo>
                    <a:pt x="481538" y="269056"/>
                  </a:lnTo>
                  <a:lnTo>
                    <a:pt x="480162" y="270521"/>
                  </a:lnTo>
                  <a:lnTo>
                    <a:pt x="480004" y="272817"/>
                  </a:lnTo>
                  <a:lnTo>
                    <a:pt x="480562" y="275353"/>
                  </a:lnTo>
                  <a:lnTo>
                    <a:pt x="480847" y="277839"/>
                  </a:lnTo>
                  <a:lnTo>
                    <a:pt x="480308" y="279938"/>
                  </a:lnTo>
                  <a:lnTo>
                    <a:pt x="477397" y="281245"/>
                  </a:lnTo>
                  <a:lnTo>
                    <a:pt x="474753" y="280972"/>
                  </a:lnTo>
                  <a:lnTo>
                    <a:pt x="471937" y="280052"/>
                  </a:lnTo>
                  <a:lnTo>
                    <a:pt x="463408" y="275949"/>
                  </a:lnTo>
                  <a:lnTo>
                    <a:pt x="459571" y="274814"/>
                  </a:lnTo>
                  <a:lnTo>
                    <a:pt x="456742" y="274599"/>
                  </a:lnTo>
                  <a:lnTo>
                    <a:pt x="454307" y="275074"/>
                  </a:lnTo>
                  <a:lnTo>
                    <a:pt x="452697" y="275873"/>
                  </a:lnTo>
                  <a:lnTo>
                    <a:pt x="442296" y="284174"/>
                  </a:lnTo>
                  <a:lnTo>
                    <a:pt x="439284" y="286083"/>
                  </a:lnTo>
                  <a:lnTo>
                    <a:pt x="435682" y="287015"/>
                  </a:lnTo>
                  <a:lnTo>
                    <a:pt x="433329" y="286305"/>
                  </a:lnTo>
                  <a:lnTo>
                    <a:pt x="432257" y="284365"/>
                  </a:lnTo>
                  <a:lnTo>
                    <a:pt x="432277" y="281866"/>
                  </a:lnTo>
                  <a:lnTo>
                    <a:pt x="432600" y="279158"/>
                  </a:lnTo>
                  <a:lnTo>
                    <a:pt x="432581" y="276526"/>
                  </a:lnTo>
                  <a:lnTo>
                    <a:pt x="431776" y="274091"/>
                  </a:lnTo>
                  <a:lnTo>
                    <a:pt x="429803" y="271941"/>
                  </a:lnTo>
                  <a:lnTo>
                    <a:pt x="422720" y="267426"/>
                  </a:lnTo>
                  <a:lnTo>
                    <a:pt x="420836" y="265378"/>
                  </a:lnTo>
                  <a:lnTo>
                    <a:pt x="419967" y="263101"/>
                  </a:lnTo>
                  <a:lnTo>
                    <a:pt x="419771" y="261021"/>
                  </a:lnTo>
                  <a:lnTo>
                    <a:pt x="419809" y="260025"/>
                  </a:lnTo>
                  <a:lnTo>
                    <a:pt x="419879" y="259461"/>
                  </a:lnTo>
                  <a:lnTo>
                    <a:pt x="419860" y="258821"/>
                  </a:lnTo>
                  <a:lnTo>
                    <a:pt x="419644" y="257305"/>
                  </a:lnTo>
                  <a:lnTo>
                    <a:pt x="418604" y="255409"/>
                  </a:lnTo>
                  <a:lnTo>
                    <a:pt x="416651" y="253944"/>
                  </a:lnTo>
                  <a:lnTo>
                    <a:pt x="414254" y="253107"/>
                  </a:lnTo>
                  <a:lnTo>
                    <a:pt x="411742" y="252707"/>
                  </a:lnTo>
                  <a:lnTo>
                    <a:pt x="400067" y="252213"/>
                  </a:lnTo>
                  <a:lnTo>
                    <a:pt x="395070" y="251268"/>
                  </a:lnTo>
                  <a:lnTo>
                    <a:pt x="391735" y="249562"/>
                  </a:lnTo>
                  <a:lnTo>
                    <a:pt x="389122" y="247260"/>
                  </a:lnTo>
                  <a:lnTo>
                    <a:pt x="382704" y="237373"/>
                  </a:lnTo>
                  <a:lnTo>
                    <a:pt x="380402" y="232985"/>
                  </a:lnTo>
                  <a:lnTo>
                    <a:pt x="378163" y="227569"/>
                  </a:lnTo>
                  <a:lnTo>
                    <a:pt x="374923" y="215666"/>
                  </a:lnTo>
                  <a:lnTo>
                    <a:pt x="373915" y="213535"/>
                  </a:lnTo>
                  <a:lnTo>
                    <a:pt x="372285" y="211296"/>
                  </a:lnTo>
                  <a:lnTo>
                    <a:pt x="369222" y="209033"/>
                  </a:lnTo>
                  <a:lnTo>
                    <a:pt x="367066" y="208398"/>
                  </a:lnTo>
                  <a:lnTo>
                    <a:pt x="365062" y="208538"/>
                  </a:lnTo>
                  <a:lnTo>
                    <a:pt x="343443" y="220289"/>
                  </a:lnTo>
                  <a:lnTo>
                    <a:pt x="340856" y="221202"/>
                  </a:lnTo>
                  <a:lnTo>
                    <a:pt x="338154" y="221614"/>
                  </a:lnTo>
                  <a:lnTo>
                    <a:pt x="335567" y="221500"/>
                  </a:lnTo>
                  <a:lnTo>
                    <a:pt x="330747" y="220619"/>
                  </a:lnTo>
                  <a:lnTo>
                    <a:pt x="327335" y="219185"/>
                  </a:lnTo>
                  <a:lnTo>
                    <a:pt x="317569" y="212996"/>
                  </a:lnTo>
                  <a:lnTo>
                    <a:pt x="312420" y="210789"/>
                  </a:lnTo>
                  <a:lnTo>
                    <a:pt x="308831" y="210079"/>
                  </a:lnTo>
                  <a:lnTo>
                    <a:pt x="305698" y="210168"/>
                  </a:lnTo>
                  <a:lnTo>
                    <a:pt x="303079" y="210986"/>
                  </a:lnTo>
                  <a:lnTo>
                    <a:pt x="273425" y="225045"/>
                  </a:lnTo>
                  <a:lnTo>
                    <a:pt x="260140" y="228387"/>
                  </a:lnTo>
                  <a:lnTo>
                    <a:pt x="257679" y="229586"/>
                  </a:lnTo>
                  <a:lnTo>
                    <a:pt x="255675" y="231564"/>
                  </a:lnTo>
                  <a:lnTo>
                    <a:pt x="254939" y="233854"/>
                  </a:lnTo>
                  <a:lnTo>
                    <a:pt x="255421" y="235946"/>
                  </a:lnTo>
                  <a:lnTo>
                    <a:pt x="257394" y="237284"/>
                  </a:lnTo>
                  <a:lnTo>
                    <a:pt x="259873" y="237468"/>
                  </a:lnTo>
                  <a:lnTo>
                    <a:pt x="267420" y="236029"/>
                  </a:lnTo>
                  <a:lnTo>
                    <a:pt x="269570" y="235940"/>
                  </a:lnTo>
                  <a:lnTo>
                    <a:pt x="270946" y="236162"/>
                  </a:lnTo>
                  <a:lnTo>
                    <a:pt x="273032" y="236967"/>
                  </a:lnTo>
                  <a:lnTo>
                    <a:pt x="275074" y="238356"/>
                  </a:lnTo>
                  <a:lnTo>
                    <a:pt x="276812" y="240259"/>
                  </a:lnTo>
                  <a:lnTo>
                    <a:pt x="277744" y="241730"/>
                  </a:lnTo>
                  <a:lnTo>
                    <a:pt x="278733" y="244076"/>
                  </a:lnTo>
                  <a:lnTo>
                    <a:pt x="280490" y="252029"/>
                  </a:lnTo>
                  <a:lnTo>
                    <a:pt x="280756" y="255326"/>
                  </a:lnTo>
                  <a:lnTo>
                    <a:pt x="280522" y="262543"/>
                  </a:lnTo>
                  <a:lnTo>
                    <a:pt x="278086" y="280166"/>
                  </a:lnTo>
                  <a:lnTo>
                    <a:pt x="278302" y="285595"/>
                  </a:lnTo>
                  <a:lnTo>
                    <a:pt x="278784" y="288664"/>
                  </a:lnTo>
                  <a:lnTo>
                    <a:pt x="279608" y="291512"/>
                  </a:lnTo>
                  <a:lnTo>
                    <a:pt x="280699" y="294226"/>
                  </a:lnTo>
                  <a:lnTo>
                    <a:pt x="282240" y="296889"/>
                  </a:lnTo>
                  <a:lnTo>
                    <a:pt x="284174" y="299464"/>
                  </a:lnTo>
                  <a:lnTo>
                    <a:pt x="286673" y="301855"/>
                  </a:lnTo>
                  <a:lnTo>
                    <a:pt x="289235" y="303573"/>
                  </a:lnTo>
                  <a:lnTo>
                    <a:pt x="291981" y="304766"/>
                  </a:lnTo>
                  <a:lnTo>
                    <a:pt x="305248" y="308678"/>
                  </a:lnTo>
                  <a:lnTo>
                    <a:pt x="307740" y="310118"/>
                  </a:lnTo>
                  <a:lnTo>
                    <a:pt x="309801" y="312369"/>
                  </a:lnTo>
                  <a:lnTo>
                    <a:pt x="310974" y="315508"/>
                  </a:lnTo>
                  <a:lnTo>
                    <a:pt x="311120" y="318578"/>
                  </a:lnTo>
                  <a:lnTo>
                    <a:pt x="310562" y="321273"/>
                  </a:lnTo>
                  <a:lnTo>
                    <a:pt x="309661" y="323321"/>
                  </a:lnTo>
                  <a:lnTo>
                    <a:pt x="302578" y="335028"/>
                  </a:lnTo>
                  <a:lnTo>
                    <a:pt x="300466" y="340285"/>
                  </a:lnTo>
                  <a:lnTo>
                    <a:pt x="299946" y="342917"/>
                  </a:lnTo>
                  <a:lnTo>
                    <a:pt x="299749" y="345574"/>
                  </a:lnTo>
                  <a:lnTo>
                    <a:pt x="299984" y="348206"/>
                  </a:lnTo>
                  <a:lnTo>
                    <a:pt x="300751" y="350920"/>
                  </a:lnTo>
                  <a:lnTo>
                    <a:pt x="307473" y="364516"/>
                  </a:lnTo>
                  <a:lnTo>
                    <a:pt x="309141" y="369786"/>
                  </a:lnTo>
                  <a:lnTo>
                    <a:pt x="310321" y="374986"/>
                  </a:lnTo>
                  <a:lnTo>
                    <a:pt x="311044" y="377225"/>
                  </a:lnTo>
                  <a:lnTo>
                    <a:pt x="311919" y="378760"/>
                  </a:lnTo>
                  <a:lnTo>
                    <a:pt x="313745" y="378290"/>
                  </a:lnTo>
                  <a:lnTo>
                    <a:pt x="317924" y="374860"/>
                  </a:lnTo>
                  <a:lnTo>
                    <a:pt x="320360" y="373927"/>
                  </a:lnTo>
                  <a:lnTo>
                    <a:pt x="322941" y="374321"/>
                  </a:lnTo>
                  <a:lnTo>
                    <a:pt x="343583" y="386236"/>
                  </a:lnTo>
                  <a:lnTo>
                    <a:pt x="345428" y="387625"/>
                  </a:lnTo>
                  <a:lnTo>
                    <a:pt x="346164" y="388380"/>
                  </a:lnTo>
                  <a:lnTo>
                    <a:pt x="346487" y="388875"/>
                  </a:lnTo>
                  <a:lnTo>
                    <a:pt x="348263" y="395895"/>
                  </a:lnTo>
                  <a:lnTo>
                    <a:pt x="349265" y="398609"/>
                  </a:lnTo>
                  <a:lnTo>
                    <a:pt x="350685" y="401203"/>
                  </a:lnTo>
                  <a:lnTo>
                    <a:pt x="352657" y="403625"/>
                  </a:lnTo>
                  <a:lnTo>
                    <a:pt x="367681" y="416270"/>
                  </a:lnTo>
                  <a:lnTo>
                    <a:pt x="369799" y="418832"/>
                  </a:lnTo>
                  <a:lnTo>
                    <a:pt x="371448" y="421255"/>
                  </a:lnTo>
                  <a:lnTo>
                    <a:pt x="373255" y="424838"/>
                  </a:lnTo>
                  <a:lnTo>
                    <a:pt x="376775" y="434515"/>
                  </a:lnTo>
                  <a:lnTo>
                    <a:pt x="380840" y="450154"/>
                  </a:lnTo>
                  <a:lnTo>
                    <a:pt x="381867" y="452684"/>
                  </a:lnTo>
                  <a:lnTo>
                    <a:pt x="382241" y="453052"/>
                  </a:lnTo>
                  <a:lnTo>
                    <a:pt x="382977" y="453369"/>
                  </a:lnTo>
                  <a:lnTo>
                    <a:pt x="384803" y="453883"/>
                  </a:lnTo>
                  <a:lnTo>
                    <a:pt x="392102" y="454231"/>
                  </a:lnTo>
                  <a:lnTo>
                    <a:pt x="394538" y="454745"/>
                  </a:lnTo>
                  <a:lnTo>
                    <a:pt x="396104" y="455627"/>
                  </a:lnTo>
                  <a:lnTo>
                    <a:pt x="397588" y="457161"/>
                  </a:lnTo>
                  <a:lnTo>
                    <a:pt x="398463" y="459444"/>
                  </a:lnTo>
                  <a:lnTo>
                    <a:pt x="398717" y="461981"/>
                  </a:lnTo>
                  <a:lnTo>
                    <a:pt x="394633" y="491038"/>
                  </a:lnTo>
                  <a:lnTo>
                    <a:pt x="396066" y="533020"/>
                  </a:lnTo>
                  <a:lnTo>
                    <a:pt x="395603" y="534827"/>
                  </a:lnTo>
                  <a:lnTo>
                    <a:pt x="394468" y="537224"/>
                  </a:lnTo>
                  <a:lnTo>
                    <a:pt x="392172" y="540490"/>
                  </a:lnTo>
                  <a:lnTo>
                    <a:pt x="389502" y="542640"/>
                  </a:lnTo>
                  <a:lnTo>
                    <a:pt x="386699" y="543965"/>
                  </a:lnTo>
                  <a:lnTo>
                    <a:pt x="383763" y="544485"/>
                  </a:lnTo>
                  <a:lnTo>
                    <a:pt x="378221" y="544232"/>
                  </a:lnTo>
                  <a:lnTo>
                    <a:pt x="373001" y="543318"/>
                  </a:lnTo>
                  <a:lnTo>
                    <a:pt x="370439" y="543185"/>
                  </a:lnTo>
                  <a:lnTo>
                    <a:pt x="367909" y="543635"/>
                  </a:lnTo>
                  <a:lnTo>
                    <a:pt x="365366" y="545164"/>
                  </a:lnTo>
                  <a:lnTo>
                    <a:pt x="362893" y="547770"/>
                  </a:lnTo>
                  <a:lnTo>
                    <a:pt x="359804" y="551702"/>
                  </a:lnTo>
                  <a:lnTo>
                    <a:pt x="356995" y="554429"/>
                  </a:lnTo>
                  <a:lnTo>
                    <a:pt x="354179" y="556325"/>
                  </a:lnTo>
                  <a:lnTo>
                    <a:pt x="351440" y="557384"/>
                  </a:lnTo>
                  <a:lnTo>
                    <a:pt x="348872" y="558107"/>
                  </a:lnTo>
                  <a:lnTo>
                    <a:pt x="344445" y="558710"/>
                  </a:lnTo>
                  <a:lnTo>
                    <a:pt x="334958" y="558691"/>
                  </a:lnTo>
                  <a:lnTo>
                    <a:pt x="332662" y="559274"/>
                  </a:lnTo>
                  <a:lnTo>
                    <a:pt x="330297" y="560460"/>
                  </a:lnTo>
                  <a:lnTo>
                    <a:pt x="328394" y="562483"/>
                  </a:lnTo>
                  <a:lnTo>
                    <a:pt x="327139" y="564753"/>
                  </a:lnTo>
                  <a:lnTo>
                    <a:pt x="326352" y="567131"/>
                  </a:lnTo>
                  <a:lnTo>
                    <a:pt x="324945" y="574545"/>
                  </a:lnTo>
                  <a:lnTo>
                    <a:pt x="324672" y="57535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2F2F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579" name="Google Shape;579;p88"/>
            <p:cNvSpPr/>
            <p:nvPr/>
          </p:nvSpPr>
          <p:spPr>
            <a:xfrm>
              <a:off x="7166714" y="3049832"/>
              <a:ext cx="1243860" cy="1265571"/>
            </a:xfrm>
            <a:custGeom>
              <a:avLst/>
              <a:gdLst/>
              <a:ahLst/>
              <a:cxnLst/>
              <a:rect l="l" t="t" r="r" b="b"/>
              <a:pathLst>
                <a:path w="614357" h="625080" extrusionOk="0">
                  <a:moveTo>
                    <a:pt x="215437" y="508598"/>
                  </a:moveTo>
                  <a:lnTo>
                    <a:pt x="215095" y="506004"/>
                  </a:lnTo>
                  <a:lnTo>
                    <a:pt x="214664" y="502466"/>
                  </a:lnTo>
                  <a:lnTo>
                    <a:pt x="213985" y="499707"/>
                  </a:lnTo>
                  <a:lnTo>
                    <a:pt x="213719" y="497462"/>
                  </a:lnTo>
                  <a:lnTo>
                    <a:pt x="211785" y="495388"/>
                  </a:lnTo>
                  <a:lnTo>
                    <a:pt x="210929" y="493993"/>
                  </a:lnTo>
                  <a:lnTo>
                    <a:pt x="210561" y="491907"/>
                  </a:lnTo>
                  <a:lnTo>
                    <a:pt x="210402" y="489852"/>
                  </a:lnTo>
                  <a:lnTo>
                    <a:pt x="207828" y="491317"/>
                  </a:lnTo>
                  <a:lnTo>
                    <a:pt x="206692" y="490582"/>
                  </a:lnTo>
                  <a:lnTo>
                    <a:pt x="205754" y="490582"/>
                  </a:lnTo>
                  <a:lnTo>
                    <a:pt x="205868" y="492693"/>
                  </a:lnTo>
                  <a:lnTo>
                    <a:pt x="206959" y="493803"/>
                  </a:lnTo>
                  <a:lnTo>
                    <a:pt x="209863" y="494881"/>
                  </a:lnTo>
                  <a:lnTo>
                    <a:pt x="209863" y="495750"/>
                  </a:lnTo>
                  <a:lnTo>
                    <a:pt x="206001" y="495388"/>
                  </a:lnTo>
                  <a:lnTo>
                    <a:pt x="203465" y="493010"/>
                  </a:lnTo>
                  <a:lnTo>
                    <a:pt x="203369" y="486884"/>
                  </a:lnTo>
                  <a:lnTo>
                    <a:pt x="198245" y="480232"/>
                  </a:lnTo>
                  <a:lnTo>
                    <a:pt x="195531" y="471563"/>
                  </a:lnTo>
                  <a:lnTo>
                    <a:pt x="194719" y="468690"/>
                  </a:lnTo>
                  <a:lnTo>
                    <a:pt x="194212" y="465570"/>
                  </a:lnTo>
                  <a:lnTo>
                    <a:pt x="193369" y="462640"/>
                  </a:lnTo>
                  <a:lnTo>
                    <a:pt x="191561" y="460357"/>
                  </a:lnTo>
                  <a:lnTo>
                    <a:pt x="190413" y="459774"/>
                  </a:lnTo>
                  <a:lnTo>
                    <a:pt x="189164" y="459495"/>
                  </a:lnTo>
                  <a:lnTo>
                    <a:pt x="187236" y="458842"/>
                  </a:lnTo>
                  <a:lnTo>
                    <a:pt x="186146" y="457573"/>
                  </a:lnTo>
                  <a:lnTo>
                    <a:pt x="185613" y="455760"/>
                  </a:lnTo>
                  <a:lnTo>
                    <a:pt x="184687" y="453546"/>
                  </a:lnTo>
                  <a:lnTo>
                    <a:pt x="183286" y="451720"/>
                  </a:lnTo>
                  <a:lnTo>
                    <a:pt x="181383" y="451124"/>
                  </a:lnTo>
                  <a:lnTo>
                    <a:pt x="179512" y="450591"/>
                  </a:lnTo>
                  <a:lnTo>
                    <a:pt x="177946" y="449710"/>
                  </a:lnTo>
                  <a:lnTo>
                    <a:pt x="176817" y="448828"/>
                  </a:lnTo>
                  <a:lnTo>
                    <a:pt x="175688" y="446697"/>
                  </a:lnTo>
                  <a:lnTo>
                    <a:pt x="173811" y="444478"/>
                  </a:lnTo>
                  <a:lnTo>
                    <a:pt x="172892" y="443717"/>
                  </a:lnTo>
                  <a:lnTo>
                    <a:pt x="170983" y="442328"/>
                  </a:lnTo>
                  <a:lnTo>
                    <a:pt x="168624" y="441599"/>
                  </a:lnTo>
                  <a:lnTo>
                    <a:pt x="166734" y="441345"/>
                  </a:lnTo>
                  <a:lnTo>
                    <a:pt x="163982" y="439506"/>
                  </a:lnTo>
                  <a:lnTo>
                    <a:pt x="162491" y="438390"/>
                  </a:lnTo>
                  <a:lnTo>
                    <a:pt x="160215" y="436240"/>
                  </a:lnTo>
                  <a:lnTo>
                    <a:pt x="158020" y="433456"/>
                  </a:lnTo>
                  <a:lnTo>
                    <a:pt x="155655" y="431617"/>
                  </a:lnTo>
                  <a:lnTo>
                    <a:pt x="153683" y="429784"/>
                  </a:lnTo>
                  <a:lnTo>
                    <a:pt x="150220" y="426430"/>
                  </a:lnTo>
                  <a:lnTo>
                    <a:pt x="149288" y="425960"/>
                  </a:lnTo>
                  <a:lnTo>
                    <a:pt x="148343" y="425719"/>
                  </a:lnTo>
                  <a:lnTo>
                    <a:pt x="147316" y="426182"/>
                  </a:lnTo>
                  <a:lnTo>
                    <a:pt x="146365" y="426804"/>
                  </a:lnTo>
                  <a:lnTo>
                    <a:pt x="143765" y="425003"/>
                  </a:lnTo>
                  <a:lnTo>
                    <a:pt x="141957" y="423551"/>
                  </a:lnTo>
                  <a:lnTo>
                    <a:pt x="137201" y="420513"/>
                  </a:lnTo>
                  <a:lnTo>
                    <a:pt x="133605" y="417735"/>
                  </a:lnTo>
                  <a:lnTo>
                    <a:pt x="134277" y="416226"/>
                  </a:lnTo>
                  <a:lnTo>
                    <a:pt x="136275" y="414818"/>
                  </a:lnTo>
                  <a:lnTo>
                    <a:pt x="139122" y="414362"/>
                  </a:lnTo>
                  <a:lnTo>
                    <a:pt x="137987" y="413214"/>
                  </a:lnTo>
                  <a:lnTo>
                    <a:pt x="136275" y="413772"/>
                  </a:lnTo>
                  <a:lnTo>
                    <a:pt x="134087" y="414894"/>
                  </a:lnTo>
                  <a:lnTo>
                    <a:pt x="133237" y="413277"/>
                  </a:lnTo>
                  <a:lnTo>
                    <a:pt x="134576" y="411108"/>
                  </a:lnTo>
                  <a:lnTo>
                    <a:pt x="135057" y="409123"/>
                  </a:lnTo>
                  <a:lnTo>
                    <a:pt x="133827" y="408641"/>
                  </a:lnTo>
                  <a:lnTo>
                    <a:pt x="133066" y="409586"/>
                  </a:lnTo>
                  <a:lnTo>
                    <a:pt x="131639" y="409859"/>
                  </a:lnTo>
                  <a:lnTo>
                    <a:pt x="130973" y="411089"/>
                  </a:lnTo>
                  <a:lnTo>
                    <a:pt x="131633" y="411755"/>
                  </a:lnTo>
                  <a:lnTo>
                    <a:pt x="132007" y="412897"/>
                  </a:lnTo>
                  <a:lnTo>
                    <a:pt x="132191" y="414507"/>
                  </a:lnTo>
                  <a:lnTo>
                    <a:pt x="132280" y="415643"/>
                  </a:lnTo>
                  <a:lnTo>
                    <a:pt x="131614" y="416397"/>
                  </a:lnTo>
                  <a:lnTo>
                    <a:pt x="129058" y="415433"/>
                  </a:lnTo>
                  <a:lnTo>
                    <a:pt x="125551" y="416359"/>
                  </a:lnTo>
                  <a:lnTo>
                    <a:pt x="120294" y="412332"/>
                  </a:lnTo>
                  <a:lnTo>
                    <a:pt x="118702" y="410867"/>
                  </a:lnTo>
                  <a:lnTo>
                    <a:pt x="114219" y="407303"/>
                  </a:lnTo>
                  <a:lnTo>
                    <a:pt x="113185" y="404741"/>
                  </a:lnTo>
                  <a:lnTo>
                    <a:pt x="111676" y="403695"/>
                  </a:lnTo>
                  <a:lnTo>
                    <a:pt x="109691" y="402737"/>
                  </a:lnTo>
                  <a:lnTo>
                    <a:pt x="107611" y="401589"/>
                  </a:lnTo>
                  <a:lnTo>
                    <a:pt x="105911" y="399972"/>
                  </a:lnTo>
                  <a:lnTo>
                    <a:pt x="103647" y="398450"/>
                  </a:lnTo>
                  <a:lnTo>
                    <a:pt x="100902" y="398533"/>
                  </a:lnTo>
                  <a:lnTo>
                    <a:pt x="99589" y="398387"/>
                  </a:lnTo>
                  <a:lnTo>
                    <a:pt x="97858" y="399687"/>
                  </a:lnTo>
                  <a:lnTo>
                    <a:pt x="97483" y="401361"/>
                  </a:lnTo>
                  <a:lnTo>
                    <a:pt x="98137" y="403923"/>
                  </a:lnTo>
                  <a:lnTo>
                    <a:pt x="93209" y="404101"/>
                  </a:lnTo>
                  <a:lnTo>
                    <a:pt x="91985" y="402205"/>
                  </a:lnTo>
                  <a:lnTo>
                    <a:pt x="88580" y="400588"/>
                  </a:lnTo>
                  <a:lnTo>
                    <a:pt x="85923" y="401431"/>
                  </a:lnTo>
                  <a:lnTo>
                    <a:pt x="83373" y="398774"/>
                  </a:lnTo>
                  <a:lnTo>
                    <a:pt x="81769" y="395926"/>
                  </a:lnTo>
                  <a:lnTo>
                    <a:pt x="79220" y="392318"/>
                  </a:lnTo>
                  <a:lnTo>
                    <a:pt x="75148" y="388805"/>
                  </a:lnTo>
                  <a:lnTo>
                    <a:pt x="73823" y="384537"/>
                  </a:lnTo>
                  <a:lnTo>
                    <a:pt x="74964" y="381981"/>
                  </a:lnTo>
                  <a:lnTo>
                    <a:pt x="75820" y="382267"/>
                  </a:lnTo>
                  <a:lnTo>
                    <a:pt x="78097" y="383789"/>
                  </a:lnTo>
                  <a:lnTo>
                    <a:pt x="79048" y="381797"/>
                  </a:lnTo>
                  <a:lnTo>
                    <a:pt x="78294" y="379426"/>
                  </a:lnTo>
                  <a:lnTo>
                    <a:pt x="69758" y="366939"/>
                  </a:lnTo>
                  <a:lnTo>
                    <a:pt x="70005" y="366102"/>
                  </a:lnTo>
                  <a:lnTo>
                    <a:pt x="71413" y="358688"/>
                  </a:lnTo>
                  <a:lnTo>
                    <a:pt x="72199" y="356310"/>
                  </a:lnTo>
                  <a:lnTo>
                    <a:pt x="73455" y="354040"/>
                  </a:lnTo>
                  <a:lnTo>
                    <a:pt x="75357" y="352017"/>
                  </a:lnTo>
                  <a:lnTo>
                    <a:pt x="77723" y="350831"/>
                  </a:lnTo>
                  <a:lnTo>
                    <a:pt x="80019" y="350248"/>
                  </a:lnTo>
                  <a:lnTo>
                    <a:pt x="89506" y="350267"/>
                  </a:lnTo>
                  <a:lnTo>
                    <a:pt x="93932" y="349664"/>
                  </a:lnTo>
                  <a:lnTo>
                    <a:pt x="96500" y="348941"/>
                  </a:lnTo>
                  <a:lnTo>
                    <a:pt x="99240" y="347882"/>
                  </a:lnTo>
                  <a:lnTo>
                    <a:pt x="102056" y="345986"/>
                  </a:lnTo>
                  <a:lnTo>
                    <a:pt x="104865" y="343259"/>
                  </a:lnTo>
                  <a:lnTo>
                    <a:pt x="107953" y="339328"/>
                  </a:lnTo>
                  <a:lnTo>
                    <a:pt x="110427" y="336721"/>
                  </a:lnTo>
                  <a:lnTo>
                    <a:pt x="112970" y="335193"/>
                  </a:lnTo>
                  <a:lnTo>
                    <a:pt x="115500" y="334743"/>
                  </a:lnTo>
                  <a:lnTo>
                    <a:pt x="118062" y="334876"/>
                  </a:lnTo>
                  <a:lnTo>
                    <a:pt x="123281" y="335789"/>
                  </a:lnTo>
                  <a:lnTo>
                    <a:pt x="128824" y="336043"/>
                  </a:lnTo>
                  <a:lnTo>
                    <a:pt x="131760" y="335523"/>
                  </a:lnTo>
                  <a:lnTo>
                    <a:pt x="134563" y="334197"/>
                  </a:lnTo>
                  <a:lnTo>
                    <a:pt x="137233" y="332047"/>
                  </a:lnTo>
                  <a:lnTo>
                    <a:pt x="139528" y="328781"/>
                  </a:lnTo>
                  <a:lnTo>
                    <a:pt x="140663" y="326384"/>
                  </a:lnTo>
                  <a:lnTo>
                    <a:pt x="141126" y="324577"/>
                  </a:lnTo>
                  <a:lnTo>
                    <a:pt x="139693" y="282595"/>
                  </a:lnTo>
                  <a:lnTo>
                    <a:pt x="143777" y="253538"/>
                  </a:lnTo>
                  <a:lnTo>
                    <a:pt x="143524" y="251001"/>
                  </a:lnTo>
                  <a:lnTo>
                    <a:pt x="142648" y="248718"/>
                  </a:lnTo>
                  <a:lnTo>
                    <a:pt x="141164" y="247184"/>
                  </a:lnTo>
                  <a:lnTo>
                    <a:pt x="139598" y="246302"/>
                  </a:lnTo>
                  <a:lnTo>
                    <a:pt x="137163" y="245789"/>
                  </a:lnTo>
                  <a:lnTo>
                    <a:pt x="129864" y="245440"/>
                  </a:lnTo>
                  <a:lnTo>
                    <a:pt x="128037" y="244926"/>
                  </a:lnTo>
                  <a:lnTo>
                    <a:pt x="127302" y="244609"/>
                  </a:lnTo>
                  <a:lnTo>
                    <a:pt x="126928" y="244241"/>
                  </a:lnTo>
                  <a:lnTo>
                    <a:pt x="125900" y="241711"/>
                  </a:lnTo>
                  <a:lnTo>
                    <a:pt x="121835" y="226073"/>
                  </a:lnTo>
                  <a:lnTo>
                    <a:pt x="118316" y="216395"/>
                  </a:lnTo>
                  <a:lnTo>
                    <a:pt x="116508" y="212812"/>
                  </a:lnTo>
                  <a:lnTo>
                    <a:pt x="114859" y="210390"/>
                  </a:lnTo>
                  <a:lnTo>
                    <a:pt x="112741" y="207828"/>
                  </a:lnTo>
                  <a:lnTo>
                    <a:pt x="97718" y="195182"/>
                  </a:lnTo>
                  <a:lnTo>
                    <a:pt x="95746" y="192760"/>
                  </a:lnTo>
                  <a:lnTo>
                    <a:pt x="94325" y="190166"/>
                  </a:lnTo>
                  <a:lnTo>
                    <a:pt x="93323" y="187452"/>
                  </a:lnTo>
                  <a:lnTo>
                    <a:pt x="91548" y="180432"/>
                  </a:lnTo>
                  <a:lnTo>
                    <a:pt x="91224" y="179937"/>
                  </a:lnTo>
                  <a:lnTo>
                    <a:pt x="90489" y="179183"/>
                  </a:lnTo>
                  <a:lnTo>
                    <a:pt x="88643" y="177794"/>
                  </a:lnTo>
                  <a:lnTo>
                    <a:pt x="68001" y="165878"/>
                  </a:lnTo>
                  <a:lnTo>
                    <a:pt x="65420" y="165485"/>
                  </a:lnTo>
                  <a:lnTo>
                    <a:pt x="62985" y="166417"/>
                  </a:lnTo>
                  <a:lnTo>
                    <a:pt x="58806" y="169848"/>
                  </a:lnTo>
                  <a:lnTo>
                    <a:pt x="56979" y="170317"/>
                  </a:lnTo>
                  <a:lnTo>
                    <a:pt x="56104" y="168782"/>
                  </a:lnTo>
                  <a:lnTo>
                    <a:pt x="55381" y="166544"/>
                  </a:lnTo>
                  <a:lnTo>
                    <a:pt x="54202" y="161344"/>
                  </a:lnTo>
                  <a:lnTo>
                    <a:pt x="52534" y="156074"/>
                  </a:lnTo>
                  <a:lnTo>
                    <a:pt x="45812" y="142477"/>
                  </a:lnTo>
                  <a:lnTo>
                    <a:pt x="45045" y="139763"/>
                  </a:lnTo>
                  <a:lnTo>
                    <a:pt x="44810" y="137131"/>
                  </a:lnTo>
                  <a:lnTo>
                    <a:pt x="45006" y="134474"/>
                  </a:lnTo>
                  <a:lnTo>
                    <a:pt x="45526" y="131842"/>
                  </a:lnTo>
                  <a:lnTo>
                    <a:pt x="47638" y="126585"/>
                  </a:lnTo>
                  <a:lnTo>
                    <a:pt x="54722" y="114878"/>
                  </a:lnTo>
                  <a:lnTo>
                    <a:pt x="55622" y="112830"/>
                  </a:lnTo>
                  <a:lnTo>
                    <a:pt x="56180" y="110135"/>
                  </a:lnTo>
                  <a:lnTo>
                    <a:pt x="56035" y="107066"/>
                  </a:lnTo>
                  <a:lnTo>
                    <a:pt x="54861" y="103926"/>
                  </a:lnTo>
                  <a:lnTo>
                    <a:pt x="52800" y="101675"/>
                  </a:lnTo>
                  <a:lnTo>
                    <a:pt x="50308" y="100236"/>
                  </a:lnTo>
                  <a:lnTo>
                    <a:pt x="37041" y="96323"/>
                  </a:lnTo>
                  <a:lnTo>
                    <a:pt x="34295" y="95131"/>
                  </a:lnTo>
                  <a:lnTo>
                    <a:pt x="31733" y="93412"/>
                  </a:lnTo>
                  <a:lnTo>
                    <a:pt x="29235" y="91021"/>
                  </a:lnTo>
                  <a:lnTo>
                    <a:pt x="27301" y="88447"/>
                  </a:lnTo>
                  <a:lnTo>
                    <a:pt x="25760" y="85783"/>
                  </a:lnTo>
                  <a:lnTo>
                    <a:pt x="24669" y="83069"/>
                  </a:lnTo>
                  <a:lnTo>
                    <a:pt x="23844" y="80222"/>
                  </a:lnTo>
                  <a:lnTo>
                    <a:pt x="23363" y="77152"/>
                  </a:lnTo>
                  <a:lnTo>
                    <a:pt x="23147" y="71724"/>
                  </a:lnTo>
                  <a:lnTo>
                    <a:pt x="25582" y="54100"/>
                  </a:lnTo>
                  <a:lnTo>
                    <a:pt x="25817" y="46884"/>
                  </a:lnTo>
                  <a:lnTo>
                    <a:pt x="25550" y="43586"/>
                  </a:lnTo>
                  <a:lnTo>
                    <a:pt x="23794" y="35634"/>
                  </a:lnTo>
                  <a:lnTo>
                    <a:pt x="22804" y="33287"/>
                  </a:lnTo>
                  <a:lnTo>
                    <a:pt x="21872" y="31816"/>
                  </a:lnTo>
                  <a:lnTo>
                    <a:pt x="20135" y="29913"/>
                  </a:lnTo>
                  <a:lnTo>
                    <a:pt x="18093" y="28525"/>
                  </a:lnTo>
                  <a:lnTo>
                    <a:pt x="16006" y="27719"/>
                  </a:lnTo>
                  <a:lnTo>
                    <a:pt x="14630" y="27497"/>
                  </a:lnTo>
                  <a:lnTo>
                    <a:pt x="12480" y="27586"/>
                  </a:lnTo>
                  <a:lnTo>
                    <a:pt x="4934" y="29026"/>
                  </a:lnTo>
                  <a:lnTo>
                    <a:pt x="2454" y="28842"/>
                  </a:lnTo>
                  <a:lnTo>
                    <a:pt x="482" y="27504"/>
                  </a:lnTo>
                  <a:lnTo>
                    <a:pt x="0" y="25411"/>
                  </a:lnTo>
                  <a:lnTo>
                    <a:pt x="736" y="23122"/>
                  </a:lnTo>
                  <a:lnTo>
                    <a:pt x="2740" y="21143"/>
                  </a:lnTo>
                  <a:lnTo>
                    <a:pt x="5200" y="19944"/>
                  </a:lnTo>
                  <a:lnTo>
                    <a:pt x="18486" y="16602"/>
                  </a:lnTo>
                  <a:lnTo>
                    <a:pt x="48139" y="2543"/>
                  </a:lnTo>
                  <a:lnTo>
                    <a:pt x="50758" y="1725"/>
                  </a:lnTo>
                  <a:lnTo>
                    <a:pt x="53891" y="1636"/>
                  </a:lnTo>
                  <a:lnTo>
                    <a:pt x="57480" y="2346"/>
                  </a:lnTo>
                  <a:lnTo>
                    <a:pt x="62630" y="4553"/>
                  </a:lnTo>
                  <a:lnTo>
                    <a:pt x="72396" y="10743"/>
                  </a:lnTo>
                  <a:lnTo>
                    <a:pt x="75808" y="12176"/>
                  </a:lnTo>
                  <a:lnTo>
                    <a:pt x="80627" y="13057"/>
                  </a:lnTo>
                  <a:lnTo>
                    <a:pt x="83215" y="13172"/>
                  </a:lnTo>
                  <a:lnTo>
                    <a:pt x="85916" y="12759"/>
                  </a:lnTo>
                  <a:lnTo>
                    <a:pt x="88504" y="11846"/>
                  </a:lnTo>
                  <a:lnTo>
                    <a:pt x="110103" y="140"/>
                  </a:lnTo>
                  <a:lnTo>
                    <a:pt x="112107" y="0"/>
                  </a:lnTo>
                  <a:lnTo>
                    <a:pt x="114263" y="634"/>
                  </a:lnTo>
                  <a:lnTo>
                    <a:pt x="117326" y="2898"/>
                  </a:lnTo>
                  <a:lnTo>
                    <a:pt x="118956" y="5137"/>
                  </a:lnTo>
                  <a:lnTo>
                    <a:pt x="119964" y="7268"/>
                  </a:lnTo>
                  <a:lnTo>
                    <a:pt x="123205" y="19171"/>
                  </a:lnTo>
                  <a:lnTo>
                    <a:pt x="125444" y="24586"/>
                  </a:lnTo>
                  <a:lnTo>
                    <a:pt x="127746" y="28975"/>
                  </a:lnTo>
                  <a:lnTo>
                    <a:pt x="134163" y="38861"/>
                  </a:lnTo>
                  <a:lnTo>
                    <a:pt x="136776" y="41163"/>
                  </a:lnTo>
                  <a:lnTo>
                    <a:pt x="140112" y="42869"/>
                  </a:lnTo>
                  <a:lnTo>
                    <a:pt x="145109" y="43814"/>
                  </a:lnTo>
                  <a:lnTo>
                    <a:pt x="156784" y="44309"/>
                  </a:lnTo>
                  <a:lnTo>
                    <a:pt x="159295" y="44708"/>
                  </a:lnTo>
                  <a:lnTo>
                    <a:pt x="161692" y="45546"/>
                  </a:lnTo>
                  <a:lnTo>
                    <a:pt x="163645" y="47010"/>
                  </a:lnTo>
                  <a:lnTo>
                    <a:pt x="164686" y="48907"/>
                  </a:lnTo>
                  <a:lnTo>
                    <a:pt x="164901" y="50422"/>
                  </a:lnTo>
                  <a:lnTo>
                    <a:pt x="164920" y="51063"/>
                  </a:lnTo>
                  <a:lnTo>
                    <a:pt x="164850" y="51627"/>
                  </a:lnTo>
                  <a:lnTo>
                    <a:pt x="164812" y="52623"/>
                  </a:lnTo>
                  <a:lnTo>
                    <a:pt x="165009" y="54703"/>
                  </a:lnTo>
                  <a:lnTo>
                    <a:pt x="165878" y="56979"/>
                  </a:lnTo>
                  <a:lnTo>
                    <a:pt x="167761" y="59028"/>
                  </a:lnTo>
                  <a:lnTo>
                    <a:pt x="174845" y="63543"/>
                  </a:lnTo>
                  <a:lnTo>
                    <a:pt x="176817" y="65693"/>
                  </a:lnTo>
                  <a:lnTo>
                    <a:pt x="177622" y="68128"/>
                  </a:lnTo>
                  <a:lnTo>
                    <a:pt x="177641" y="70760"/>
                  </a:lnTo>
                  <a:lnTo>
                    <a:pt x="177318" y="73468"/>
                  </a:lnTo>
                  <a:lnTo>
                    <a:pt x="177299" y="75966"/>
                  </a:lnTo>
                  <a:lnTo>
                    <a:pt x="178371" y="77907"/>
                  </a:lnTo>
                  <a:lnTo>
                    <a:pt x="180723" y="78617"/>
                  </a:lnTo>
                  <a:lnTo>
                    <a:pt x="184326" y="77685"/>
                  </a:lnTo>
                  <a:lnTo>
                    <a:pt x="187338" y="75776"/>
                  </a:lnTo>
                  <a:lnTo>
                    <a:pt x="197738" y="67475"/>
                  </a:lnTo>
                  <a:lnTo>
                    <a:pt x="199349" y="66676"/>
                  </a:lnTo>
                  <a:lnTo>
                    <a:pt x="201784" y="66200"/>
                  </a:lnTo>
                  <a:lnTo>
                    <a:pt x="204612" y="66416"/>
                  </a:lnTo>
                  <a:lnTo>
                    <a:pt x="208449" y="67551"/>
                  </a:lnTo>
                  <a:lnTo>
                    <a:pt x="216979" y="71654"/>
                  </a:lnTo>
                  <a:lnTo>
                    <a:pt x="219813" y="72574"/>
                  </a:lnTo>
                  <a:lnTo>
                    <a:pt x="222483" y="72808"/>
                  </a:lnTo>
                  <a:lnTo>
                    <a:pt x="225394" y="71502"/>
                  </a:lnTo>
                  <a:lnTo>
                    <a:pt x="225933" y="69403"/>
                  </a:lnTo>
                  <a:lnTo>
                    <a:pt x="225648" y="66917"/>
                  </a:lnTo>
                  <a:lnTo>
                    <a:pt x="225089" y="64380"/>
                  </a:lnTo>
                  <a:lnTo>
                    <a:pt x="225248" y="62084"/>
                  </a:lnTo>
                  <a:lnTo>
                    <a:pt x="226624" y="60620"/>
                  </a:lnTo>
                  <a:lnTo>
                    <a:pt x="228793" y="60822"/>
                  </a:lnTo>
                  <a:lnTo>
                    <a:pt x="231469" y="63124"/>
                  </a:lnTo>
                  <a:lnTo>
                    <a:pt x="232756" y="65718"/>
                  </a:lnTo>
                  <a:lnTo>
                    <a:pt x="234672" y="70931"/>
                  </a:lnTo>
                  <a:lnTo>
                    <a:pt x="237329" y="73385"/>
                  </a:lnTo>
                  <a:lnTo>
                    <a:pt x="241413" y="75459"/>
                  </a:lnTo>
                  <a:lnTo>
                    <a:pt x="256043" y="80799"/>
                  </a:lnTo>
                  <a:lnTo>
                    <a:pt x="269982" y="91535"/>
                  </a:lnTo>
                  <a:lnTo>
                    <a:pt x="274370" y="93032"/>
                  </a:lnTo>
                  <a:lnTo>
                    <a:pt x="280160" y="93780"/>
                  </a:lnTo>
                  <a:lnTo>
                    <a:pt x="291708" y="93736"/>
                  </a:lnTo>
                  <a:lnTo>
                    <a:pt x="339740" y="86265"/>
                  </a:lnTo>
                  <a:lnTo>
                    <a:pt x="342346" y="86614"/>
                  </a:lnTo>
                  <a:lnTo>
                    <a:pt x="344978" y="88218"/>
                  </a:lnTo>
                  <a:lnTo>
                    <a:pt x="346982" y="89918"/>
                  </a:lnTo>
                  <a:lnTo>
                    <a:pt x="350895" y="95676"/>
                  </a:lnTo>
                  <a:lnTo>
                    <a:pt x="352975" y="101193"/>
                  </a:lnTo>
                  <a:lnTo>
                    <a:pt x="353457" y="103679"/>
                  </a:lnTo>
                  <a:lnTo>
                    <a:pt x="353805" y="106926"/>
                  </a:lnTo>
                  <a:lnTo>
                    <a:pt x="353698" y="109824"/>
                  </a:lnTo>
                  <a:lnTo>
                    <a:pt x="352670" y="114511"/>
                  </a:lnTo>
                  <a:lnTo>
                    <a:pt x="352169" y="116045"/>
                  </a:lnTo>
                  <a:lnTo>
                    <a:pt x="347996" y="123738"/>
                  </a:lnTo>
                  <a:lnTo>
                    <a:pt x="346582" y="127708"/>
                  </a:lnTo>
                  <a:lnTo>
                    <a:pt x="346734" y="130821"/>
                  </a:lnTo>
                  <a:lnTo>
                    <a:pt x="347958" y="133548"/>
                  </a:lnTo>
                  <a:lnTo>
                    <a:pt x="350127" y="135533"/>
                  </a:lnTo>
                  <a:lnTo>
                    <a:pt x="352600" y="136548"/>
                  </a:lnTo>
                  <a:lnTo>
                    <a:pt x="355239" y="136776"/>
                  </a:lnTo>
                  <a:lnTo>
                    <a:pt x="360781" y="135622"/>
                  </a:lnTo>
                  <a:lnTo>
                    <a:pt x="363521" y="135749"/>
                  </a:lnTo>
                  <a:lnTo>
                    <a:pt x="366045" y="137842"/>
                  </a:lnTo>
                  <a:lnTo>
                    <a:pt x="367110" y="140448"/>
                  </a:lnTo>
                  <a:lnTo>
                    <a:pt x="367484" y="143226"/>
                  </a:lnTo>
                  <a:lnTo>
                    <a:pt x="361066" y="186418"/>
                  </a:lnTo>
                  <a:lnTo>
                    <a:pt x="360978" y="190337"/>
                  </a:lnTo>
                  <a:lnTo>
                    <a:pt x="361441" y="193432"/>
                  </a:lnTo>
                  <a:lnTo>
                    <a:pt x="365074" y="207574"/>
                  </a:lnTo>
                  <a:lnTo>
                    <a:pt x="367104" y="220428"/>
                  </a:lnTo>
                  <a:lnTo>
                    <a:pt x="366064" y="254458"/>
                  </a:lnTo>
                  <a:lnTo>
                    <a:pt x="366685" y="257958"/>
                  </a:lnTo>
                  <a:lnTo>
                    <a:pt x="367998" y="261040"/>
                  </a:lnTo>
                  <a:lnTo>
                    <a:pt x="369539" y="263368"/>
                  </a:lnTo>
                  <a:lnTo>
                    <a:pt x="371403" y="265295"/>
                  </a:lnTo>
                  <a:lnTo>
                    <a:pt x="372754" y="266310"/>
                  </a:lnTo>
                  <a:lnTo>
                    <a:pt x="374847" y="267382"/>
                  </a:lnTo>
                  <a:lnTo>
                    <a:pt x="377301" y="268155"/>
                  </a:lnTo>
                  <a:lnTo>
                    <a:pt x="379907" y="268542"/>
                  </a:lnTo>
                  <a:lnTo>
                    <a:pt x="382577" y="268441"/>
                  </a:lnTo>
                  <a:lnTo>
                    <a:pt x="385279" y="267978"/>
                  </a:lnTo>
                  <a:lnTo>
                    <a:pt x="413968" y="257850"/>
                  </a:lnTo>
                  <a:lnTo>
                    <a:pt x="419758" y="256823"/>
                  </a:lnTo>
                  <a:lnTo>
                    <a:pt x="433526" y="257172"/>
                  </a:lnTo>
                  <a:lnTo>
                    <a:pt x="438510" y="256709"/>
                  </a:lnTo>
                  <a:lnTo>
                    <a:pt x="440876" y="256233"/>
                  </a:lnTo>
                  <a:lnTo>
                    <a:pt x="443152" y="255548"/>
                  </a:lnTo>
                  <a:lnTo>
                    <a:pt x="444719" y="254901"/>
                  </a:lnTo>
                  <a:lnTo>
                    <a:pt x="446811" y="253747"/>
                  </a:lnTo>
                  <a:lnTo>
                    <a:pt x="449050" y="252054"/>
                  </a:lnTo>
                  <a:lnTo>
                    <a:pt x="451403" y="249835"/>
                  </a:lnTo>
                  <a:lnTo>
                    <a:pt x="459863" y="239257"/>
                  </a:lnTo>
                  <a:lnTo>
                    <a:pt x="462494" y="236917"/>
                  </a:lnTo>
                  <a:lnTo>
                    <a:pt x="465602" y="234976"/>
                  </a:lnTo>
                  <a:lnTo>
                    <a:pt x="469540" y="233505"/>
                  </a:lnTo>
                  <a:lnTo>
                    <a:pt x="472806" y="232763"/>
                  </a:lnTo>
                  <a:lnTo>
                    <a:pt x="492795" y="231919"/>
                  </a:lnTo>
                  <a:lnTo>
                    <a:pt x="525048" y="236999"/>
                  </a:lnTo>
                  <a:lnTo>
                    <a:pt x="535017" y="239808"/>
                  </a:lnTo>
                  <a:lnTo>
                    <a:pt x="537814" y="240817"/>
                  </a:lnTo>
                  <a:lnTo>
                    <a:pt x="553053" y="244463"/>
                  </a:lnTo>
                  <a:lnTo>
                    <a:pt x="558164" y="246277"/>
                  </a:lnTo>
                  <a:lnTo>
                    <a:pt x="560409" y="247862"/>
                  </a:lnTo>
                  <a:lnTo>
                    <a:pt x="562185" y="250329"/>
                  </a:lnTo>
                  <a:lnTo>
                    <a:pt x="563136" y="253462"/>
                  </a:lnTo>
                  <a:lnTo>
                    <a:pt x="563510" y="256462"/>
                  </a:lnTo>
                  <a:lnTo>
                    <a:pt x="561322" y="289584"/>
                  </a:lnTo>
                  <a:lnTo>
                    <a:pt x="561772" y="292438"/>
                  </a:lnTo>
                  <a:lnTo>
                    <a:pt x="562774" y="295329"/>
                  </a:lnTo>
                  <a:lnTo>
                    <a:pt x="565083" y="298843"/>
                  </a:lnTo>
                  <a:lnTo>
                    <a:pt x="567562" y="300961"/>
                  </a:lnTo>
                  <a:lnTo>
                    <a:pt x="570213" y="302413"/>
                  </a:lnTo>
                  <a:lnTo>
                    <a:pt x="585179" y="306414"/>
                  </a:lnTo>
                  <a:lnTo>
                    <a:pt x="587063" y="307372"/>
                  </a:lnTo>
                  <a:lnTo>
                    <a:pt x="588376" y="308260"/>
                  </a:lnTo>
                  <a:lnTo>
                    <a:pt x="588591" y="308488"/>
                  </a:lnTo>
                  <a:lnTo>
                    <a:pt x="590582" y="312020"/>
                  </a:lnTo>
                  <a:lnTo>
                    <a:pt x="592536" y="316986"/>
                  </a:lnTo>
                  <a:lnTo>
                    <a:pt x="598598" y="340938"/>
                  </a:lnTo>
                  <a:lnTo>
                    <a:pt x="600824" y="346176"/>
                  </a:lnTo>
                  <a:lnTo>
                    <a:pt x="602308" y="348415"/>
                  </a:lnTo>
                  <a:lnTo>
                    <a:pt x="604223" y="350279"/>
                  </a:lnTo>
                  <a:lnTo>
                    <a:pt x="614338" y="357813"/>
                  </a:lnTo>
                  <a:lnTo>
                    <a:pt x="614357" y="362246"/>
                  </a:lnTo>
                  <a:lnTo>
                    <a:pt x="612975" y="367808"/>
                  </a:lnTo>
                  <a:lnTo>
                    <a:pt x="611427" y="371492"/>
                  </a:lnTo>
                  <a:lnTo>
                    <a:pt x="611161" y="371974"/>
                  </a:lnTo>
                  <a:lnTo>
                    <a:pt x="605796" y="379001"/>
                  </a:lnTo>
                  <a:lnTo>
                    <a:pt x="604020" y="381969"/>
                  </a:lnTo>
                  <a:lnTo>
                    <a:pt x="603361" y="384011"/>
                  </a:lnTo>
                  <a:lnTo>
                    <a:pt x="603202" y="385888"/>
                  </a:lnTo>
                  <a:lnTo>
                    <a:pt x="603418" y="386871"/>
                  </a:lnTo>
                  <a:lnTo>
                    <a:pt x="605067" y="391031"/>
                  </a:lnTo>
                  <a:lnTo>
                    <a:pt x="605174" y="394005"/>
                  </a:lnTo>
                  <a:lnTo>
                    <a:pt x="604762" y="398869"/>
                  </a:lnTo>
                  <a:lnTo>
                    <a:pt x="602701" y="408426"/>
                  </a:lnTo>
                  <a:lnTo>
                    <a:pt x="601287" y="430044"/>
                  </a:lnTo>
                  <a:lnTo>
                    <a:pt x="601642" y="441751"/>
                  </a:lnTo>
                  <a:lnTo>
                    <a:pt x="586511" y="439474"/>
                  </a:lnTo>
                  <a:lnTo>
                    <a:pt x="579225" y="439893"/>
                  </a:lnTo>
                  <a:lnTo>
                    <a:pt x="576593" y="441053"/>
                  </a:lnTo>
                  <a:lnTo>
                    <a:pt x="574316" y="442759"/>
                  </a:lnTo>
                  <a:lnTo>
                    <a:pt x="572750" y="445049"/>
                  </a:lnTo>
                  <a:lnTo>
                    <a:pt x="572192" y="447642"/>
                  </a:lnTo>
                  <a:lnTo>
                    <a:pt x="572426" y="450274"/>
                  </a:lnTo>
                  <a:lnTo>
                    <a:pt x="575426" y="458550"/>
                  </a:lnTo>
                  <a:lnTo>
                    <a:pt x="575946" y="461163"/>
                  </a:lnTo>
                  <a:lnTo>
                    <a:pt x="576212" y="463845"/>
                  </a:lnTo>
                  <a:lnTo>
                    <a:pt x="575997" y="469394"/>
                  </a:lnTo>
                  <a:lnTo>
                    <a:pt x="575153" y="472502"/>
                  </a:lnTo>
                  <a:lnTo>
                    <a:pt x="573606" y="475869"/>
                  </a:lnTo>
                  <a:lnTo>
                    <a:pt x="570581" y="480568"/>
                  </a:lnTo>
                  <a:lnTo>
                    <a:pt x="567734" y="483409"/>
                  </a:lnTo>
                  <a:lnTo>
                    <a:pt x="564931" y="485553"/>
                  </a:lnTo>
                  <a:lnTo>
                    <a:pt x="544384" y="494589"/>
                  </a:lnTo>
                  <a:lnTo>
                    <a:pt x="529417" y="503081"/>
                  </a:lnTo>
                  <a:lnTo>
                    <a:pt x="524287" y="506879"/>
                  </a:lnTo>
                  <a:lnTo>
                    <a:pt x="520717" y="510710"/>
                  </a:lnTo>
                  <a:lnTo>
                    <a:pt x="519499" y="513785"/>
                  </a:lnTo>
                  <a:lnTo>
                    <a:pt x="520216" y="516417"/>
                  </a:lnTo>
                  <a:lnTo>
                    <a:pt x="522245" y="518599"/>
                  </a:lnTo>
                  <a:lnTo>
                    <a:pt x="524769" y="520489"/>
                  </a:lnTo>
                  <a:lnTo>
                    <a:pt x="537357" y="527312"/>
                  </a:lnTo>
                  <a:lnTo>
                    <a:pt x="539253" y="529373"/>
                  </a:lnTo>
                  <a:lnTo>
                    <a:pt x="539970" y="532157"/>
                  </a:lnTo>
                  <a:lnTo>
                    <a:pt x="538803" y="535651"/>
                  </a:lnTo>
                  <a:lnTo>
                    <a:pt x="536584" y="538055"/>
                  </a:lnTo>
                  <a:lnTo>
                    <a:pt x="533907" y="539583"/>
                  </a:lnTo>
                  <a:lnTo>
                    <a:pt x="520476" y="544574"/>
                  </a:lnTo>
                  <a:lnTo>
                    <a:pt x="517394" y="546635"/>
                  </a:lnTo>
                  <a:lnTo>
                    <a:pt x="513842" y="549527"/>
                  </a:lnTo>
                  <a:lnTo>
                    <a:pt x="497728" y="565755"/>
                  </a:lnTo>
                  <a:lnTo>
                    <a:pt x="464809" y="591794"/>
                  </a:lnTo>
                  <a:lnTo>
                    <a:pt x="460199" y="597089"/>
                  </a:lnTo>
                  <a:lnTo>
                    <a:pt x="451917" y="609956"/>
                  </a:lnTo>
                  <a:lnTo>
                    <a:pt x="448936" y="613190"/>
                  </a:lnTo>
                  <a:lnTo>
                    <a:pt x="446196" y="614452"/>
                  </a:lnTo>
                  <a:lnTo>
                    <a:pt x="443381" y="614617"/>
                  </a:lnTo>
                  <a:lnTo>
                    <a:pt x="425669" y="609106"/>
                  </a:lnTo>
                  <a:lnTo>
                    <a:pt x="422885" y="608751"/>
                  </a:lnTo>
                  <a:lnTo>
                    <a:pt x="419359" y="609424"/>
                  </a:lnTo>
                  <a:lnTo>
                    <a:pt x="414590" y="612417"/>
                  </a:lnTo>
                  <a:lnTo>
                    <a:pt x="402826" y="622424"/>
                  </a:lnTo>
                  <a:lnTo>
                    <a:pt x="400410" y="623844"/>
                  </a:lnTo>
                  <a:lnTo>
                    <a:pt x="399871" y="624079"/>
                  </a:lnTo>
                  <a:lnTo>
                    <a:pt x="396928" y="624821"/>
                  </a:lnTo>
                  <a:lnTo>
                    <a:pt x="394385" y="625081"/>
                  </a:lnTo>
                  <a:lnTo>
                    <a:pt x="391690" y="625081"/>
                  </a:lnTo>
                  <a:lnTo>
                    <a:pt x="384232" y="623997"/>
                  </a:lnTo>
                  <a:lnTo>
                    <a:pt x="383712" y="623863"/>
                  </a:lnTo>
                  <a:lnTo>
                    <a:pt x="381404" y="622386"/>
                  </a:lnTo>
                  <a:lnTo>
                    <a:pt x="380028" y="620312"/>
                  </a:lnTo>
                  <a:lnTo>
                    <a:pt x="379540" y="617877"/>
                  </a:lnTo>
                  <a:lnTo>
                    <a:pt x="379850" y="615347"/>
                  </a:lnTo>
                  <a:lnTo>
                    <a:pt x="381017" y="610337"/>
                  </a:lnTo>
                  <a:lnTo>
                    <a:pt x="381696" y="604883"/>
                  </a:lnTo>
                  <a:lnTo>
                    <a:pt x="381607" y="602181"/>
                  </a:lnTo>
                  <a:lnTo>
                    <a:pt x="381036" y="599518"/>
                  </a:lnTo>
                  <a:lnTo>
                    <a:pt x="379907" y="597000"/>
                  </a:lnTo>
                  <a:lnTo>
                    <a:pt x="378094" y="594590"/>
                  </a:lnTo>
                  <a:lnTo>
                    <a:pt x="375893" y="592510"/>
                  </a:lnTo>
                  <a:lnTo>
                    <a:pt x="373813" y="590950"/>
                  </a:lnTo>
                  <a:lnTo>
                    <a:pt x="370294" y="589175"/>
                  </a:lnTo>
                  <a:lnTo>
                    <a:pt x="362639" y="586822"/>
                  </a:lnTo>
                  <a:lnTo>
                    <a:pt x="360382" y="585776"/>
                  </a:lnTo>
                  <a:lnTo>
                    <a:pt x="358834" y="583778"/>
                  </a:lnTo>
                  <a:lnTo>
                    <a:pt x="358460" y="581292"/>
                  </a:lnTo>
                  <a:lnTo>
                    <a:pt x="359069" y="578717"/>
                  </a:lnTo>
                  <a:lnTo>
                    <a:pt x="365436" y="563694"/>
                  </a:lnTo>
                  <a:lnTo>
                    <a:pt x="366064" y="561430"/>
                  </a:lnTo>
                  <a:lnTo>
                    <a:pt x="366837" y="555418"/>
                  </a:lnTo>
                  <a:lnTo>
                    <a:pt x="366730" y="551588"/>
                  </a:lnTo>
                  <a:lnTo>
                    <a:pt x="366311" y="549299"/>
                  </a:lnTo>
                  <a:lnTo>
                    <a:pt x="365487" y="546927"/>
                  </a:lnTo>
                  <a:lnTo>
                    <a:pt x="364123" y="544682"/>
                  </a:lnTo>
                  <a:lnTo>
                    <a:pt x="362030" y="542951"/>
                  </a:lnTo>
                  <a:lnTo>
                    <a:pt x="359589" y="542209"/>
                  </a:lnTo>
                  <a:lnTo>
                    <a:pt x="357065" y="542056"/>
                  </a:lnTo>
                  <a:lnTo>
                    <a:pt x="346271" y="543414"/>
                  </a:lnTo>
                  <a:lnTo>
                    <a:pt x="321603" y="551150"/>
                  </a:lnTo>
                  <a:lnTo>
                    <a:pt x="312813" y="552793"/>
                  </a:lnTo>
                  <a:lnTo>
                    <a:pt x="310162" y="551601"/>
                  </a:lnTo>
                  <a:lnTo>
                    <a:pt x="308907" y="549527"/>
                  </a:lnTo>
                  <a:lnTo>
                    <a:pt x="308513" y="544377"/>
                  </a:lnTo>
                  <a:lnTo>
                    <a:pt x="307955" y="541949"/>
                  </a:lnTo>
                  <a:lnTo>
                    <a:pt x="306738" y="539856"/>
                  </a:lnTo>
                  <a:lnTo>
                    <a:pt x="304569" y="538632"/>
                  </a:lnTo>
                  <a:lnTo>
                    <a:pt x="301106" y="538531"/>
                  </a:lnTo>
                  <a:lnTo>
                    <a:pt x="288791" y="540756"/>
                  </a:lnTo>
                  <a:lnTo>
                    <a:pt x="284257" y="541112"/>
                  </a:lnTo>
                  <a:lnTo>
                    <a:pt x="280471" y="540420"/>
                  </a:lnTo>
                  <a:lnTo>
                    <a:pt x="277674" y="538619"/>
                  </a:lnTo>
                  <a:lnTo>
                    <a:pt x="275068" y="536324"/>
                  </a:lnTo>
                  <a:lnTo>
                    <a:pt x="266031" y="525600"/>
                  </a:lnTo>
                  <a:lnTo>
                    <a:pt x="256728" y="517426"/>
                  </a:lnTo>
                  <a:lnTo>
                    <a:pt x="255219" y="515789"/>
                  </a:lnTo>
                  <a:lnTo>
                    <a:pt x="250329" y="507932"/>
                  </a:lnTo>
                  <a:lnTo>
                    <a:pt x="248065" y="505770"/>
                  </a:lnTo>
                  <a:lnTo>
                    <a:pt x="245040" y="504850"/>
                  </a:lnTo>
                  <a:lnTo>
                    <a:pt x="241508" y="505174"/>
                  </a:lnTo>
                  <a:lnTo>
                    <a:pt x="233372" y="507070"/>
                  </a:lnTo>
                  <a:lnTo>
                    <a:pt x="218976" y="508167"/>
                  </a:lnTo>
                  <a:lnTo>
                    <a:pt x="215437" y="50859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2F2F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580" name="Google Shape;580;p88"/>
            <p:cNvSpPr/>
            <p:nvPr/>
          </p:nvSpPr>
          <p:spPr>
            <a:xfrm>
              <a:off x="7602914" y="3939615"/>
              <a:ext cx="1175257" cy="1466229"/>
            </a:xfrm>
            <a:custGeom>
              <a:avLst/>
              <a:gdLst/>
              <a:ahLst/>
              <a:cxnLst/>
              <a:rect l="l" t="t" r="r" b="b"/>
              <a:pathLst>
                <a:path w="580473" h="724187" extrusionOk="0">
                  <a:moveTo>
                    <a:pt x="341230" y="724169"/>
                  </a:moveTo>
                  <a:lnTo>
                    <a:pt x="339841" y="722431"/>
                  </a:lnTo>
                  <a:lnTo>
                    <a:pt x="339017" y="721093"/>
                  </a:lnTo>
                  <a:lnTo>
                    <a:pt x="338700" y="719508"/>
                  </a:lnTo>
                  <a:lnTo>
                    <a:pt x="338192" y="718804"/>
                  </a:lnTo>
                  <a:lnTo>
                    <a:pt x="337178" y="718442"/>
                  </a:lnTo>
                  <a:lnTo>
                    <a:pt x="336531" y="717694"/>
                  </a:lnTo>
                  <a:lnTo>
                    <a:pt x="337063" y="715804"/>
                  </a:lnTo>
                  <a:lnTo>
                    <a:pt x="334711" y="715557"/>
                  </a:lnTo>
                  <a:lnTo>
                    <a:pt x="332472" y="714973"/>
                  </a:lnTo>
                  <a:lnTo>
                    <a:pt x="332802" y="714447"/>
                  </a:lnTo>
                  <a:lnTo>
                    <a:pt x="332979" y="714048"/>
                  </a:lnTo>
                  <a:lnTo>
                    <a:pt x="333252" y="713699"/>
                  </a:lnTo>
                  <a:lnTo>
                    <a:pt x="333899" y="713312"/>
                  </a:lnTo>
                  <a:lnTo>
                    <a:pt x="333182" y="711860"/>
                  </a:lnTo>
                  <a:lnTo>
                    <a:pt x="332149" y="711168"/>
                  </a:lnTo>
                  <a:lnTo>
                    <a:pt x="330830" y="711137"/>
                  </a:lnTo>
                  <a:lnTo>
                    <a:pt x="329232" y="711663"/>
                  </a:lnTo>
                  <a:lnTo>
                    <a:pt x="329973" y="710522"/>
                  </a:lnTo>
                  <a:lnTo>
                    <a:pt x="330538" y="709348"/>
                  </a:lnTo>
                  <a:lnTo>
                    <a:pt x="330652" y="708277"/>
                  </a:lnTo>
                  <a:lnTo>
                    <a:pt x="330024" y="707433"/>
                  </a:lnTo>
                  <a:lnTo>
                    <a:pt x="330741" y="705797"/>
                  </a:lnTo>
                  <a:lnTo>
                    <a:pt x="330062" y="704973"/>
                  </a:lnTo>
                  <a:lnTo>
                    <a:pt x="328578" y="704751"/>
                  </a:lnTo>
                  <a:lnTo>
                    <a:pt x="326790" y="704947"/>
                  </a:lnTo>
                  <a:lnTo>
                    <a:pt x="327158" y="703286"/>
                  </a:lnTo>
                  <a:lnTo>
                    <a:pt x="326771" y="700965"/>
                  </a:lnTo>
                  <a:lnTo>
                    <a:pt x="325915" y="698650"/>
                  </a:lnTo>
                  <a:lnTo>
                    <a:pt x="324849" y="697052"/>
                  </a:lnTo>
                  <a:lnTo>
                    <a:pt x="324323" y="695593"/>
                  </a:lnTo>
                  <a:lnTo>
                    <a:pt x="323607" y="690970"/>
                  </a:lnTo>
                  <a:lnTo>
                    <a:pt x="323289" y="689987"/>
                  </a:lnTo>
                  <a:lnTo>
                    <a:pt x="323036" y="688954"/>
                  </a:lnTo>
                  <a:lnTo>
                    <a:pt x="322858" y="682428"/>
                  </a:lnTo>
                  <a:lnTo>
                    <a:pt x="322586" y="681724"/>
                  </a:lnTo>
                  <a:lnTo>
                    <a:pt x="322256" y="681198"/>
                  </a:lnTo>
                  <a:lnTo>
                    <a:pt x="321729" y="680881"/>
                  </a:lnTo>
                  <a:lnTo>
                    <a:pt x="320886" y="680773"/>
                  </a:lnTo>
                  <a:lnTo>
                    <a:pt x="320277" y="680317"/>
                  </a:lnTo>
                  <a:lnTo>
                    <a:pt x="320062" y="679283"/>
                  </a:lnTo>
                  <a:lnTo>
                    <a:pt x="319998" y="678141"/>
                  </a:lnTo>
                  <a:lnTo>
                    <a:pt x="319783" y="677355"/>
                  </a:lnTo>
                  <a:lnTo>
                    <a:pt x="315597" y="674463"/>
                  </a:lnTo>
                  <a:lnTo>
                    <a:pt x="314969" y="673689"/>
                  </a:lnTo>
                  <a:lnTo>
                    <a:pt x="314779" y="672415"/>
                  </a:lnTo>
                  <a:lnTo>
                    <a:pt x="314215" y="670905"/>
                  </a:lnTo>
                  <a:lnTo>
                    <a:pt x="313339" y="669644"/>
                  </a:lnTo>
                  <a:lnTo>
                    <a:pt x="311545" y="668838"/>
                  </a:lnTo>
                  <a:lnTo>
                    <a:pt x="310866" y="668236"/>
                  </a:lnTo>
                  <a:lnTo>
                    <a:pt x="310346" y="667640"/>
                  </a:lnTo>
                  <a:lnTo>
                    <a:pt x="310169" y="667373"/>
                  </a:lnTo>
                  <a:lnTo>
                    <a:pt x="309452" y="667614"/>
                  </a:lnTo>
                  <a:lnTo>
                    <a:pt x="308247" y="668870"/>
                  </a:lnTo>
                  <a:lnTo>
                    <a:pt x="307797" y="669104"/>
                  </a:lnTo>
                  <a:lnTo>
                    <a:pt x="306535" y="668629"/>
                  </a:lnTo>
                  <a:lnTo>
                    <a:pt x="305254" y="667842"/>
                  </a:lnTo>
                  <a:lnTo>
                    <a:pt x="304049" y="666841"/>
                  </a:lnTo>
                  <a:lnTo>
                    <a:pt x="303117" y="665712"/>
                  </a:lnTo>
                  <a:lnTo>
                    <a:pt x="300022" y="658806"/>
                  </a:lnTo>
                  <a:lnTo>
                    <a:pt x="298716" y="656929"/>
                  </a:lnTo>
                  <a:lnTo>
                    <a:pt x="297251" y="655343"/>
                  </a:lnTo>
                  <a:lnTo>
                    <a:pt x="296515" y="653929"/>
                  </a:lnTo>
                  <a:lnTo>
                    <a:pt x="296401" y="652261"/>
                  </a:lnTo>
                  <a:lnTo>
                    <a:pt x="296737" y="649896"/>
                  </a:lnTo>
                  <a:lnTo>
                    <a:pt x="299489" y="641893"/>
                  </a:lnTo>
                  <a:lnTo>
                    <a:pt x="299895" y="639400"/>
                  </a:lnTo>
                  <a:lnTo>
                    <a:pt x="300244" y="638443"/>
                  </a:lnTo>
                  <a:lnTo>
                    <a:pt x="300853" y="638011"/>
                  </a:lnTo>
                  <a:lnTo>
                    <a:pt x="300992" y="637314"/>
                  </a:lnTo>
                  <a:lnTo>
                    <a:pt x="299895" y="635583"/>
                  </a:lnTo>
                  <a:lnTo>
                    <a:pt x="299413" y="635487"/>
                  </a:lnTo>
                  <a:lnTo>
                    <a:pt x="296858" y="634105"/>
                  </a:lnTo>
                  <a:lnTo>
                    <a:pt x="296737" y="633908"/>
                  </a:lnTo>
                  <a:lnTo>
                    <a:pt x="292006" y="632729"/>
                  </a:lnTo>
                  <a:lnTo>
                    <a:pt x="290814" y="628905"/>
                  </a:lnTo>
                  <a:lnTo>
                    <a:pt x="290751" y="628182"/>
                  </a:lnTo>
                  <a:lnTo>
                    <a:pt x="288512" y="625201"/>
                  </a:lnTo>
                  <a:lnTo>
                    <a:pt x="287992" y="624808"/>
                  </a:lnTo>
                  <a:lnTo>
                    <a:pt x="287910" y="623534"/>
                  </a:lnTo>
                  <a:lnTo>
                    <a:pt x="288081" y="622214"/>
                  </a:lnTo>
                  <a:lnTo>
                    <a:pt x="288785" y="619798"/>
                  </a:lnTo>
                  <a:lnTo>
                    <a:pt x="289349" y="618454"/>
                  </a:lnTo>
                  <a:lnTo>
                    <a:pt x="289914" y="617528"/>
                  </a:lnTo>
                  <a:lnTo>
                    <a:pt x="290338" y="616571"/>
                  </a:lnTo>
                  <a:lnTo>
                    <a:pt x="290586" y="614332"/>
                  </a:lnTo>
                  <a:lnTo>
                    <a:pt x="291150" y="611789"/>
                  </a:lnTo>
                  <a:lnTo>
                    <a:pt x="292628" y="608802"/>
                  </a:lnTo>
                  <a:lnTo>
                    <a:pt x="291619" y="606988"/>
                  </a:lnTo>
                  <a:lnTo>
                    <a:pt x="289495" y="605580"/>
                  </a:lnTo>
                  <a:lnTo>
                    <a:pt x="287212" y="604616"/>
                  </a:lnTo>
                  <a:lnTo>
                    <a:pt x="282221" y="603152"/>
                  </a:lnTo>
                  <a:lnTo>
                    <a:pt x="280160" y="601706"/>
                  </a:lnTo>
                  <a:lnTo>
                    <a:pt x="278974" y="598332"/>
                  </a:lnTo>
                  <a:lnTo>
                    <a:pt x="277338" y="595745"/>
                  </a:lnTo>
                  <a:lnTo>
                    <a:pt x="276875" y="594597"/>
                  </a:lnTo>
                  <a:lnTo>
                    <a:pt x="276932" y="593240"/>
                  </a:lnTo>
                  <a:lnTo>
                    <a:pt x="277795" y="590418"/>
                  </a:lnTo>
                  <a:lnTo>
                    <a:pt x="277719" y="589225"/>
                  </a:lnTo>
                  <a:lnTo>
                    <a:pt x="277040" y="586987"/>
                  </a:lnTo>
                  <a:lnTo>
                    <a:pt x="276869" y="585750"/>
                  </a:lnTo>
                  <a:lnTo>
                    <a:pt x="276399" y="584685"/>
                  </a:lnTo>
                  <a:lnTo>
                    <a:pt x="274281" y="583531"/>
                  </a:lnTo>
                  <a:lnTo>
                    <a:pt x="273780" y="582446"/>
                  </a:lnTo>
                  <a:lnTo>
                    <a:pt x="273273" y="579859"/>
                  </a:lnTo>
                  <a:lnTo>
                    <a:pt x="272024" y="578521"/>
                  </a:lnTo>
                  <a:lnTo>
                    <a:pt x="270248" y="577570"/>
                  </a:lnTo>
                  <a:lnTo>
                    <a:pt x="267128" y="575046"/>
                  </a:lnTo>
                  <a:lnTo>
                    <a:pt x="267337" y="574665"/>
                  </a:lnTo>
                  <a:lnTo>
                    <a:pt x="267490" y="573175"/>
                  </a:lnTo>
                  <a:lnTo>
                    <a:pt x="267223" y="571944"/>
                  </a:lnTo>
                  <a:lnTo>
                    <a:pt x="266094" y="570042"/>
                  </a:lnTo>
                  <a:lnTo>
                    <a:pt x="265828" y="568996"/>
                  </a:lnTo>
                  <a:lnTo>
                    <a:pt x="265650" y="567702"/>
                  </a:lnTo>
                  <a:lnTo>
                    <a:pt x="265023" y="565736"/>
                  </a:lnTo>
                  <a:lnTo>
                    <a:pt x="265099" y="564366"/>
                  </a:lnTo>
                  <a:lnTo>
                    <a:pt x="265879" y="563130"/>
                  </a:lnTo>
                  <a:lnTo>
                    <a:pt x="266951" y="562147"/>
                  </a:lnTo>
                  <a:lnTo>
                    <a:pt x="267515" y="561246"/>
                  </a:lnTo>
                  <a:lnTo>
                    <a:pt x="266697" y="560257"/>
                  </a:lnTo>
                  <a:lnTo>
                    <a:pt x="266982" y="558938"/>
                  </a:lnTo>
                  <a:lnTo>
                    <a:pt x="266735" y="557657"/>
                  </a:lnTo>
                  <a:lnTo>
                    <a:pt x="266094" y="556617"/>
                  </a:lnTo>
                  <a:lnTo>
                    <a:pt x="265828" y="555152"/>
                  </a:lnTo>
                  <a:lnTo>
                    <a:pt x="255948" y="551620"/>
                  </a:lnTo>
                  <a:lnTo>
                    <a:pt x="253215" y="550136"/>
                  </a:lnTo>
                  <a:lnTo>
                    <a:pt x="247349" y="544035"/>
                  </a:lnTo>
                  <a:lnTo>
                    <a:pt x="244546" y="542519"/>
                  </a:lnTo>
                  <a:lnTo>
                    <a:pt x="244546" y="541758"/>
                  </a:lnTo>
                  <a:lnTo>
                    <a:pt x="245795" y="541936"/>
                  </a:lnTo>
                  <a:lnTo>
                    <a:pt x="248477" y="543439"/>
                  </a:lnTo>
                  <a:lnTo>
                    <a:pt x="249194" y="538410"/>
                  </a:lnTo>
                  <a:lnTo>
                    <a:pt x="248896" y="532265"/>
                  </a:lnTo>
                  <a:lnTo>
                    <a:pt x="248072" y="529595"/>
                  </a:lnTo>
                  <a:lnTo>
                    <a:pt x="242757" y="521865"/>
                  </a:lnTo>
                  <a:lnTo>
                    <a:pt x="240512" y="520362"/>
                  </a:lnTo>
                  <a:lnTo>
                    <a:pt x="234570" y="519658"/>
                  </a:lnTo>
                  <a:lnTo>
                    <a:pt x="232268" y="519740"/>
                  </a:lnTo>
                  <a:lnTo>
                    <a:pt x="231222" y="520920"/>
                  </a:lnTo>
                  <a:lnTo>
                    <a:pt x="232560" y="524015"/>
                  </a:lnTo>
                  <a:lnTo>
                    <a:pt x="230829" y="522575"/>
                  </a:lnTo>
                  <a:lnTo>
                    <a:pt x="229332" y="520007"/>
                  </a:lnTo>
                  <a:lnTo>
                    <a:pt x="228374" y="517559"/>
                  </a:lnTo>
                  <a:lnTo>
                    <a:pt x="228273" y="516462"/>
                  </a:lnTo>
                  <a:lnTo>
                    <a:pt x="226618" y="515409"/>
                  </a:lnTo>
                  <a:lnTo>
                    <a:pt x="221919" y="508484"/>
                  </a:lnTo>
                  <a:lnTo>
                    <a:pt x="218348" y="506258"/>
                  </a:lnTo>
                  <a:lnTo>
                    <a:pt x="217594" y="505478"/>
                  </a:lnTo>
                  <a:lnTo>
                    <a:pt x="217708" y="504590"/>
                  </a:lnTo>
                  <a:lnTo>
                    <a:pt x="219154" y="501349"/>
                  </a:lnTo>
                  <a:lnTo>
                    <a:pt x="218456" y="499149"/>
                  </a:lnTo>
                  <a:lnTo>
                    <a:pt x="217086" y="497836"/>
                  </a:lnTo>
                  <a:lnTo>
                    <a:pt x="213567" y="496314"/>
                  </a:lnTo>
                  <a:lnTo>
                    <a:pt x="209223" y="493644"/>
                  </a:lnTo>
                  <a:lnTo>
                    <a:pt x="208176" y="493258"/>
                  </a:lnTo>
                  <a:lnTo>
                    <a:pt x="207111" y="491583"/>
                  </a:lnTo>
                  <a:lnTo>
                    <a:pt x="206096" y="491203"/>
                  </a:lnTo>
                  <a:lnTo>
                    <a:pt x="205044" y="490619"/>
                  </a:lnTo>
                  <a:lnTo>
                    <a:pt x="202165" y="486548"/>
                  </a:lnTo>
                  <a:lnTo>
                    <a:pt x="201232" y="486079"/>
                  </a:lnTo>
                  <a:lnTo>
                    <a:pt x="198385" y="485362"/>
                  </a:lnTo>
                  <a:lnTo>
                    <a:pt x="197389" y="485248"/>
                  </a:lnTo>
                  <a:lnTo>
                    <a:pt x="195252" y="484671"/>
                  </a:lnTo>
                  <a:lnTo>
                    <a:pt x="192912" y="483295"/>
                  </a:lnTo>
                  <a:lnTo>
                    <a:pt x="187636" y="479040"/>
                  </a:lnTo>
                  <a:lnTo>
                    <a:pt x="183507" y="474334"/>
                  </a:lnTo>
                  <a:lnTo>
                    <a:pt x="184281" y="472552"/>
                  </a:lnTo>
                  <a:lnTo>
                    <a:pt x="182328" y="471202"/>
                  </a:lnTo>
                  <a:lnTo>
                    <a:pt x="179303" y="470345"/>
                  </a:lnTo>
                  <a:lnTo>
                    <a:pt x="175739" y="469806"/>
                  </a:lnTo>
                  <a:lnTo>
                    <a:pt x="175060" y="469191"/>
                  </a:lnTo>
                  <a:lnTo>
                    <a:pt x="173982" y="467612"/>
                  </a:lnTo>
                  <a:lnTo>
                    <a:pt x="172175" y="465976"/>
                  </a:lnTo>
                  <a:lnTo>
                    <a:pt x="171141" y="464796"/>
                  </a:lnTo>
                  <a:lnTo>
                    <a:pt x="171255" y="464251"/>
                  </a:lnTo>
                  <a:lnTo>
                    <a:pt x="170051" y="463496"/>
                  </a:lnTo>
                  <a:lnTo>
                    <a:pt x="166385" y="460097"/>
                  </a:lnTo>
                  <a:lnTo>
                    <a:pt x="164514" y="459197"/>
                  </a:lnTo>
                  <a:lnTo>
                    <a:pt x="161921" y="459248"/>
                  </a:lnTo>
                  <a:lnTo>
                    <a:pt x="159054" y="459749"/>
                  </a:lnTo>
                  <a:lnTo>
                    <a:pt x="156740" y="460598"/>
                  </a:lnTo>
                  <a:lnTo>
                    <a:pt x="155769" y="461638"/>
                  </a:lnTo>
                  <a:lnTo>
                    <a:pt x="153004" y="460598"/>
                  </a:lnTo>
                  <a:lnTo>
                    <a:pt x="148070" y="457605"/>
                  </a:lnTo>
                  <a:lnTo>
                    <a:pt x="145502" y="456514"/>
                  </a:lnTo>
                  <a:lnTo>
                    <a:pt x="145642" y="458081"/>
                  </a:lnTo>
                  <a:lnTo>
                    <a:pt x="146320" y="458956"/>
                  </a:lnTo>
                  <a:lnTo>
                    <a:pt x="147259" y="459565"/>
                  </a:lnTo>
                  <a:lnTo>
                    <a:pt x="148216" y="460389"/>
                  </a:lnTo>
                  <a:lnTo>
                    <a:pt x="148768" y="460649"/>
                  </a:lnTo>
                  <a:lnTo>
                    <a:pt x="149884" y="461410"/>
                  </a:lnTo>
                  <a:lnTo>
                    <a:pt x="150582" y="462196"/>
                  </a:lnTo>
                  <a:lnTo>
                    <a:pt x="149840" y="462564"/>
                  </a:lnTo>
                  <a:lnTo>
                    <a:pt x="147817" y="462025"/>
                  </a:lnTo>
                  <a:lnTo>
                    <a:pt x="136516" y="455068"/>
                  </a:lnTo>
                  <a:lnTo>
                    <a:pt x="134893" y="453661"/>
                  </a:lnTo>
                  <a:lnTo>
                    <a:pt x="133377" y="452931"/>
                  </a:lnTo>
                  <a:lnTo>
                    <a:pt x="131081" y="452272"/>
                  </a:lnTo>
                  <a:lnTo>
                    <a:pt x="128976" y="451276"/>
                  </a:lnTo>
                  <a:lnTo>
                    <a:pt x="127188" y="447535"/>
                  </a:lnTo>
                  <a:lnTo>
                    <a:pt x="125196" y="445594"/>
                  </a:lnTo>
                  <a:lnTo>
                    <a:pt x="118981" y="440749"/>
                  </a:lnTo>
                  <a:lnTo>
                    <a:pt x="115849" y="437623"/>
                  </a:lnTo>
                  <a:lnTo>
                    <a:pt x="108987" y="426449"/>
                  </a:lnTo>
                  <a:lnTo>
                    <a:pt x="106710" y="424533"/>
                  </a:lnTo>
                  <a:lnTo>
                    <a:pt x="106710" y="423614"/>
                  </a:lnTo>
                  <a:lnTo>
                    <a:pt x="107865" y="423690"/>
                  </a:lnTo>
                  <a:lnTo>
                    <a:pt x="108778" y="423525"/>
                  </a:lnTo>
                  <a:lnTo>
                    <a:pt x="109444" y="422980"/>
                  </a:lnTo>
                  <a:lnTo>
                    <a:pt x="109869" y="421927"/>
                  </a:lnTo>
                  <a:lnTo>
                    <a:pt x="108093" y="421604"/>
                  </a:lnTo>
                  <a:lnTo>
                    <a:pt x="106628" y="420748"/>
                  </a:lnTo>
                  <a:lnTo>
                    <a:pt x="103946" y="418166"/>
                  </a:lnTo>
                  <a:lnTo>
                    <a:pt x="103191" y="416803"/>
                  </a:lnTo>
                  <a:lnTo>
                    <a:pt x="102506" y="413195"/>
                  </a:lnTo>
                  <a:lnTo>
                    <a:pt x="101967" y="411806"/>
                  </a:lnTo>
                  <a:lnTo>
                    <a:pt x="98105" y="407417"/>
                  </a:lnTo>
                  <a:lnTo>
                    <a:pt x="97756" y="405363"/>
                  </a:lnTo>
                  <a:lnTo>
                    <a:pt x="99621" y="402458"/>
                  </a:lnTo>
                  <a:lnTo>
                    <a:pt x="95613" y="401089"/>
                  </a:lnTo>
                  <a:lnTo>
                    <a:pt x="94015" y="400841"/>
                  </a:lnTo>
                  <a:lnTo>
                    <a:pt x="94294" y="401805"/>
                  </a:lnTo>
                  <a:lnTo>
                    <a:pt x="94833" y="402496"/>
                  </a:lnTo>
                  <a:lnTo>
                    <a:pt x="95537" y="402997"/>
                  </a:lnTo>
                  <a:lnTo>
                    <a:pt x="96361" y="403371"/>
                  </a:lnTo>
                  <a:lnTo>
                    <a:pt x="94097" y="402642"/>
                  </a:lnTo>
                  <a:lnTo>
                    <a:pt x="91560" y="401184"/>
                  </a:lnTo>
                  <a:lnTo>
                    <a:pt x="90045" y="399326"/>
                  </a:lnTo>
                  <a:lnTo>
                    <a:pt x="90856" y="397385"/>
                  </a:lnTo>
                  <a:lnTo>
                    <a:pt x="89785" y="396859"/>
                  </a:lnTo>
                  <a:lnTo>
                    <a:pt x="89303" y="396110"/>
                  </a:lnTo>
                  <a:lnTo>
                    <a:pt x="89404" y="395172"/>
                  </a:lnTo>
                  <a:lnTo>
                    <a:pt x="90064" y="394087"/>
                  </a:lnTo>
                  <a:lnTo>
                    <a:pt x="90571" y="395045"/>
                  </a:lnTo>
                  <a:lnTo>
                    <a:pt x="91453" y="395736"/>
                  </a:lnTo>
                  <a:lnTo>
                    <a:pt x="92626" y="396218"/>
                  </a:lnTo>
                  <a:lnTo>
                    <a:pt x="94008" y="396542"/>
                  </a:lnTo>
                  <a:lnTo>
                    <a:pt x="93444" y="395070"/>
                  </a:lnTo>
                  <a:lnTo>
                    <a:pt x="93273" y="394398"/>
                  </a:lnTo>
                  <a:lnTo>
                    <a:pt x="93215" y="393631"/>
                  </a:lnTo>
                  <a:lnTo>
                    <a:pt x="92987" y="392458"/>
                  </a:lnTo>
                  <a:lnTo>
                    <a:pt x="92442" y="392420"/>
                  </a:lnTo>
                  <a:lnTo>
                    <a:pt x="91662" y="392648"/>
                  </a:lnTo>
                  <a:lnTo>
                    <a:pt x="90844" y="392324"/>
                  </a:lnTo>
                  <a:lnTo>
                    <a:pt x="89290" y="390079"/>
                  </a:lnTo>
                  <a:lnTo>
                    <a:pt x="88662" y="390035"/>
                  </a:lnTo>
                  <a:lnTo>
                    <a:pt x="88472" y="392324"/>
                  </a:lnTo>
                  <a:lnTo>
                    <a:pt x="86011" y="390745"/>
                  </a:lnTo>
                  <a:lnTo>
                    <a:pt x="82701" y="388088"/>
                  </a:lnTo>
                  <a:lnTo>
                    <a:pt x="80323" y="385019"/>
                  </a:lnTo>
                  <a:lnTo>
                    <a:pt x="80520" y="382190"/>
                  </a:lnTo>
                  <a:lnTo>
                    <a:pt x="81002" y="382825"/>
                  </a:lnTo>
                  <a:lnTo>
                    <a:pt x="81877" y="383598"/>
                  </a:lnTo>
                  <a:lnTo>
                    <a:pt x="82695" y="383871"/>
                  </a:lnTo>
                  <a:lnTo>
                    <a:pt x="82948" y="383028"/>
                  </a:lnTo>
                  <a:lnTo>
                    <a:pt x="82555" y="381563"/>
                  </a:lnTo>
                  <a:lnTo>
                    <a:pt x="81908" y="381005"/>
                  </a:lnTo>
                  <a:lnTo>
                    <a:pt x="81065" y="380719"/>
                  </a:lnTo>
                  <a:lnTo>
                    <a:pt x="80133" y="380072"/>
                  </a:lnTo>
                  <a:lnTo>
                    <a:pt x="79023" y="379527"/>
                  </a:lnTo>
                  <a:lnTo>
                    <a:pt x="77818" y="379736"/>
                  </a:lnTo>
                  <a:lnTo>
                    <a:pt x="76594" y="380237"/>
                  </a:lnTo>
                  <a:lnTo>
                    <a:pt x="75478" y="380497"/>
                  </a:lnTo>
                  <a:lnTo>
                    <a:pt x="75453" y="380003"/>
                  </a:lnTo>
                  <a:lnTo>
                    <a:pt x="72199" y="374980"/>
                  </a:lnTo>
                  <a:lnTo>
                    <a:pt x="71464" y="373185"/>
                  </a:lnTo>
                  <a:lnTo>
                    <a:pt x="71134" y="371112"/>
                  </a:lnTo>
                  <a:lnTo>
                    <a:pt x="71071" y="368137"/>
                  </a:lnTo>
                  <a:lnTo>
                    <a:pt x="70696" y="367015"/>
                  </a:lnTo>
                  <a:lnTo>
                    <a:pt x="69117" y="365931"/>
                  </a:lnTo>
                  <a:lnTo>
                    <a:pt x="68769" y="364789"/>
                  </a:lnTo>
                  <a:lnTo>
                    <a:pt x="68629" y="363305"/>
                  </a:lnTo>
                  <a:lnTo>
                    <a:pt x="68198" y="362772"/>
                  </a:lnTo>
                  <a:lnTo>
                    <a:pt x="67443" y="362512"/>
                  </a:lnTo>
                  <a:lnTo>
                    <a:pt x="62573" y="359050"/>
                  </a:lnTo>
                  <a:lnTo>
                    <a:pt x="61292" y="357610"/>
                  </a:lnTo>
                  <a:lnTo>
                    <a:pt x="60556" y="354211"/>
                  </a:lnTo>
                  <a:lnTo>
                    <a:pt x="59484" y="351782"/>
                  </a:lnTo>
                  <a:lnTo>
                    <a:pt x="59231" y="350343"/>
                  </a:lnTo>
                  <a:lnTo>
                    <a:pt x="59484" y="349715"/>
                  </a:lnTo>
                  <a:lnTo>
                    <a:pt x="60582" y="348142"/>
                  </a:lnTo>
                  <a:lnTo>
                    <a:pt x="60810" y="347375"/>
                  </a:lnTo>
                  <a:lnTo>
                    <a:pt x="60011" y="345593"/>
                  </a:lnTo>
                  <a:lnTo>
                    <a:pt x="55673" y="338833"/>
                  </a:lnTo>
                  <a:lnTo>
                    <a:pt x="54081" y="337863"/>
                  </a:lnTo>
                  <a:lnTo>
                    <a:pt x="50473" y="332060"/>
                  </a:lnTo>
                  <a:lnTo>
                    <a:pt x="59624" y="324019"/>
                  </a:lnTo>
                  <a:lnTo>
                    <a:pt x="60911" y="321007"/>
                  </a:lnTo>
                  <a:lnTo>
                    <a:pt x="61063" y="317049"/>
                  </a:lnTo>
                  <a:lnTo>
                    <a:pt x="60182" y="313460"/>
                  </a:lnTo>
                  <a:lnTo>
                    <a:pt x="58444" y="311570"/>
                  </a:lnTo>
                  <a:lnTo>
                    <a:pt x="58444" y="310885"/>
                  </a:lnTo>
                  <a:lnTo>
                    <a:pt x="59687" y="309795"/>
                  </a:lnTo>
                  <a:lnTo>
                    <a:pt x="59516" y="308139"/>
                  </a:lnTo>
                  <a:lnTo>
                    <a:pt x="57639" y="304043"/>
                  </a:lnTo>
                  <a:lnTo>
                    <a:pt x="56174" y="306693"/>
                  </a:lnTo>
                  <a:lnTo>
                    <a:pt x="54988" y="307030"/>
                  </a:lnTo>
                  <a:lnTo>
                    <a:pt x="53897" y="305634"/>
                  </a:lnTo>
                  <a:lnTo>
                    <a:pt x="52845" y="303117"/>
                  </a:lnTo>
                  <a:lnTo>
                    <a:pt x="53701" y="302350"/>
                  </a:lnTo>
                  <a:lnTo>
                    <a:pt x="51811" y="299623"/>
                  </a:lnTo>
                  <a:lnTo>
                    <a:pt x="51399" y="295982"/>
                  </a:lnTo>
                  <a:lnTo>
                    <a:pt x="51570" y="292108"/>
                  </a:lnTo>
                  <a:lnTo>
                    <a:pt x="51335" y="288696"/>
                  </a:lnTo>
                  <a:lnTo>
                    <a:pt x="50092" y="285329"/>
                  </a:lnTo>
                  <a:lnTo>
                    <a:pt x="50321" y="283490"/>
                  </a:lnTo>
                  <a:lnTo>
                    <a:pt x="52496" y="282684"/>
                  </a:lnTo>
                  <a:lnTo>
                    <a:pt x="53117" y="281967"/>
                  </a:lnTo>
                  <a:lnTo>
                    <a:pt x="53701" y="280281"/>
                  </a:lnTo>
                  <a:lnTo>
                    <a:pt x="53758" y="278334"/>
                  </a:lnTo>
                  <a:lnTo>
                    <a:pt x="52857" y="276818"/>
                  </a:lnTo>
                  <a:lnTo>
                    <a:pt x="51976" y="279412"/>
                  </a:lnTo>
                  <a:lnTo>
                    <a:pt x="51373" y="280496"/>
                  </a:lnTo>
                  <a:lnTo>
                    <a:pt x="50492" y="281073"/>
                  </a:lnTo>
                  <a:lnTo>
                    <a:pt x="48875" y="281143"/>
                  </a:lnTo>
                  <a:lnTo>
                    <a:pt x="48501" y="280547"/>
                  </a:lnTo>
                  <a:lnTo>
                    <a:pt x="48526" y="279564"/>
                  </a:lnTo>
                  <a:lnTo>
                    <a:pt x="48133" y="278511"/>
                  </a:lnTo>
                  <a:lnTo>
                    <a:pt x="47391" y="277833"/>
                  </a:lnTo>
                  <a:lnTo>
                    <a:pt x="46884" y="277465"/>
                  </a:lnTo>
                  <a:lnTo>
                    <a:pt x="46414" y="276977"/>
                  </a:lnTo>
                  <a:lnTo>
                    <a:pt x="45831" y="275968"/>
                  </a:lnTo>
                  <a:lnTo>
                    <a:pt x="45482" y="274820"/>
                  </a:lnTo>
                  <a:lnTo>
                    <a:pt x="45311" y="272759"/>
                  </a:lnTo>
                  <a:lnTo>
                    <a:pt x="44975" y="271719"/>
                  </a:lnTo>
                  <a:lnTo>
                    <a:pt x="44746" y="271656"/>
                  </a:lnTo>
                  <a:lnTo>
                    <a:pt x="43389" y="270863"/>
                  </a:lnTo>
                  <a:lnTo>
                    <a:pt x="43155" y="270445"/>
                  </a:lnTo>
                  <a:lnTo>
                    <a:pt x="42838" y="269500"/>
                  </a:lnTo>
                  <a:lnTo>
                    <a:pt x="42603" y="269081"/>
                  </a:lnTo>
                  <a:lnTo>
                    <a:pt x="38684" y="264103"/>
                  </a:lnTo>
                  <a:lnTo>
                    <a:pt x="35336" y="256652"/>
                  </a:lnTo>
                  <a:lnTo>
                    <a:pt x="33217" y="246169"/>
                  </a:lnTo>
                  <a:lnTo>
                    <a:pt x="33382" y="243785"/>
                  </a:lnTo>
                  <a:lnTo>
                    <a:pt x="36445" y="242630"/>
                  </a:lnTo>
                  <a:lnTo>
                    <a:pt x="39572" y="246645"/>
                  </a:lnTo>
                  <a:lnTo>
                    <a:pt x="41823" y="246676"/>
                  </a:lnTo>
                  <a:lnTo>
                    <a:pt x="42324" y="243924"/>
                  </a:lnTo>
                  <a:lnTo>
                    <a:pt x="42324" y="241495"/>
                  </a:lnTo>
                  <a:lnTo>
                    <a:pt x="42603" y="240164"/>
                  </a:lnTo>
                  <a:lnTo>
                    <a:pt x="43085" y="239688"/>
                  </a:lnTo>
                  <a:lnTo>
                    <a:pt x="44639" y="238565"/>
                  </a:lnTo>
                  <a:lnTo>
                    <a:pt x="44975" y="237925"/>
                  </a:lnTo>
                  <a:lnTo>
                    <a:pt x="45209" y="235566"/>
                  </a:lnTo>
                  <a:lnTo>
                    <a:pt x="46300" y="230619"/>
                  </a:lnTo>
                  <a:lnTo>
                    <a:pt x="46554" y="228089"/>
                  </a:lnTo>
                  <a:lnTo>
                    <a:pt x="45831" y="228089"/>
                  </a:lnTo>
                  <a:lnTo>
                    <a:pt x="44182" y="232351"/>
                  </a:lnTo>
                  <a:lnTo>
                    <a:pt x="43389" y="230518"/>
                  </a:lnTo>
                  <a:lnTo>
                    <a:pt x="43783" y="229154"/>
                  </a:lnTo>
                  <a:lnTo>
                    <a:pt x="44544" y="227816"/>
                  </a:lnTo>
                  <a:lnTo>
                    <a:pt x="44968" y="225996"/>
                  </a:lnTo>
                  <a:lnTo>
                    <a:pt x="44968" y="220879"/>
                  </a:lnTo>
                  <a:lnTo>
                    <a:pt x="45825" y="217511"/>
                  </a:lnTo>
                  <a:lnTo>
                    <a:pt x="49623" y="213097"/>
                  </a:lnTo>
                  <a:lnTo>
                    <a:pt x="50809" y="207802"/>
                  </a:lnTo>
                  <a:lnTo>
                    <a:pt x="51627" y="206572"/>
                  </a:lnTo>
                  <a:lnTo>
                    <a:pt x="52673" y="205532"/>
                  </a:lnTo>
                  <a:lnTo>
                    <a:pt x="53720" y="204219"/>
                  </a:lnTo>
                  <a:lnTo>
                    <a:pt x="55299" y="200725"/>
                  </a:lnTo>
                  <a:lnTo>
                    <a:pt x="57284" y="198702"/>
                  </a:lnTo>
                  <a:lnTo>
                    <a:pt x="57658" y="198176"/>
                  </a:lnTo>
                  <a:lnTo>
                    <a:pt x="57658" y="196597"/>
                  </a:lnTo>
                  <a:lnTo>
                    <a:pt x="57037" y="195163"/>
                  </a:lnTo>
                  <a:lnTo>
                    <a:pt x="55908" y="194352"/>
                  </a:lnTo>
                  <a:lnTo>
                    <a:pt x="54443" y="194675"/>
                  </a:lnTo>
                  <a:lnTo>
                    <a:pt x="53663" y="195886"/>
                  </a:lnTo>
                  <a:lnTo>
                    <a:pt x="52864" y="199444"/>
                  </a:lnTo>
                  <a:lnTo>
                    <a:pt x="52122" y="200725"/>
                  </a:lnTo>
                  <a:lnTo>
                    <a:pt x="49287" y="201270"/>
                  </a:lnTo>
                  <a:lnTo>
                    <a:pt x="49167" y="197687"/>
                  </a:lnTo>
                  <a:lnTo>
                    <a:pt x="50651" y="192462"/>
                  </a:lnTo>
                  <a:lnTo>
                    <a:pt x="49744" y="185626"/>
                  </a:lnTo>
                  <a:lnTo>
                    <a:pt x="50587" y="178643"/>
                  </a:lnTo>
                  <a:lnTo>
                    <a:pt x="49718" y="175219"/>
                  </a:lnTo>
                  <a:lnTo>
                    <a:pt x="48824" y="173545"/>
                  </a:lnTo>
                  <a:lnTo>
                    <a:pt x="45628" y="169144"/>
                  </a:lnTo>
                  <a:lnTo>
                    <a:pt x="42609" y="162136"/>
                  </a:lnTo>
                  <a:lnTo>
                    <a:pt x="40364" y="158388"/>
                  </a:lnTo>
                  <a:lnTo>
                    <a:pt x="39521" y="156422"/>
                  </a:lnTo>
                  <a:lnTo>
                    <a:pt x="39819" y="154900"/>
                  </a:lnTo>
                  <a:lnTo>
                    <a:pt x="42863" y="152072"/>
                  </a:lnTo>
                  <a:lnTo>
                    <a:pt x="42673" y="151095"/>
                  </a:lnTo>
                  <a:lnTo>
                    <a:pt x="37124" y="144887"/>
                  </a:lnTo>
                  <a:lnTo>
                    <a:pt x="34866" y="143023"/>
                  </a:lnTo>
                  <a:lnTo>
                    <a:pt x="33858" y="143631"/>
                  </a:lnTo>
                  <a:lnTo>
                    <a:pt x="34283" y="144329"/>
                  </a:lnTo>
                  <a:lnTo>
                    <a:pt x="36312" y="146479"/>
                  </a:lnTo>
                  <a:lnTo>
                    <a:pt x="37086" y="147601"/>
                  </a:lnTo>
                  <a:lnTo>
                    <a:pt x="37460" y="148939"/>
                  </a:lnTo>
                  <a:lnTo>
                    <a:pt x="37580" y="150214"/>
                  </a:lnTo>
                  <a:lnTo>
                    <a:pt x="37859" y="151463"/>
                  </a:lnTo>
                  <a:lnTo>
                    <a:pt x="38652" y="152732"/>
                  </a:lnTo>
                  <a:lnTo>
                    <a:pt x="37796" y="153588"/>
                  </a:lnTo>
                  <a:lnTo>
                    <a:pt x="36274" y="150068"/>
                  </a:lnTo>
                  <a:lnTo>
                    <a:pt x="33053" y="145046"/>
                  </a:lnTo>
                  <a:lnTo>
                    <a:pt x="29901" y="141520"/>
                  </a:lnTo>
                  <a:lnTo>
                    <a:pt x="23940" y="130663"/>
                  </a:lnTo>
                  <a:lnTo>
                    <a:pt x="23959" y="128963"/>
                  </a:lnTo>
                  <a:lnTo>
                    <a:pt x="27339" y="130815"/>
                  </a:lnTo>
                  <a:lnTo>
                    <a:pt x="31087" y="139161"/>
                  </a:lnTo>
                  <a:lnTo>
                    <a:pt x="33129" y="139814"/>
                  </a:lnTo>
                  <a:lnTo>
                    <a:pt x="34391" y="140594"/>
                  </a:lnTo>
                  <a:lnTo>
                    <a:pt x="35500" y="140416"/>
                  </a:lnTo>
                  <a:lnTo>
                    <a:pt x="36401" y="139516"/>
                  </a:lnTo>
                  <a:lnTo>
                    <a:pt x="37079" y="138095"/>
                  </a:lnTo>
                  <a:lnTo>
                    <a:pt x="35875" y="136656"/>
                  </a:lnTo>
                  <a:lnTo>
                    <a:pt x="33921" y="132870"/>
                  </a:lnTo>
                  <a:lnTo>
                    <a:pt x="32716" y="132102"/>
                  </a:lnTo>
                  <a:lnTo>
                    <a:pt x="31873" y="131741"/>
                  </a:lnTo>
                  <a:lnTo>
                    <a:pt x="30934" y="130815"/>
                  </a:lnTo>
                  <a:lnTo>
                    <a:pt x="30218" y="129559"/>
                  </a:lnTo>
                  <a:lnTo>
                    <a:pt x="29907" y="128202"/>
                  </a:lnTo>
                  <a:lnTo>
                    <a:pt x="28899" y="126211"/>
                  </a:lnTo>
                  <a:lnTo>
                    <a:pt x="26584" y="125253"/>
                  </a:lnTo>
                  <a:lnTo>
                    <a:pt x="23952" y="124607"/>
                  </a:lnTo>
                  <a:lnTo>
                    <a:pt x="22018" y="123535"/>
                  </a:lnTo>
                  <a:lnTo>
                    <a:pt x="19697" y="124010"/>
                  </a:lnTo>
                  <a:lnTo>
                    <a:pt x="18004" y="122006"/>
                  </a:lnTo>
                  <a:lnTo>
                    <a:pt x="15632" y="116673"/>
                  </a:lnTo>
                  <a:lnTo>
                    <a:pt x="16919" y="115398"/>
                  </a:lnTo>
                  <a:lnTo>
                    <a:pt x="17896" y="113724"/>
                  </a:lnTo>
                  <a:lnTo>
                    <a:pt x="18556" y="111892"/>
                  </a:lnTo>
                  <a:lnTo>
                    <a:pt x="18790" y="110135"/>
                  </a:lnTo>
                  <a:lnTo>
                    <a:pt x="18505" y="106539"/>
                  </a:lnTo>
                  <a:lnTo>
                    <a:pt x="17959" y="104605"/>
                  </a:lnTo>
                  <a:lnTo>
                    <a:pt x="17858" y="103058"/>
                  </a:lnTo>
                  <a:lnTo>
                    <a:pt x="16507" y="102436"/>
                  </a:lnTo>
                  <a:lnTo>
                    <a:pt x="15461" y="104351"/>
                  </a:lnTo>
                  <a:lnTo>
                    <a:pt x="14015" y="101612"/>
                  </a:lnTo>
                  <a:lnTo>
                    <a:pt x="12005" y="98866"/>
                  </a:lnTo>
                  <a:lnTo>
                    <a:pt x="9874" y="94680"/>
                  </a:lnTo>
                  <a:lnTo>
                    <a:pt x="7813" y="92233"/>
                  </a:lnTo>
                  <a:lnTo>
                    <a:pt x="6950" y="89468"/>
                  </a:lnTo>
                  <a:lnTo>
                    <a:pt x="5536" y="87552"/>
                  </a:lnTo>
                  <a:lnTo>
                    <a:pt x="5213" y="85847"/>
                  </a:lnTo>
                  <a:lnTo>
                    <a:pt x="4211" y="83678"/>
                  </a:lnTo>
                  <a:lnTo>
                    <a:pt x="4230" y="81858"/>
                  </a:lnTo>
                  <a:lnTo>
                    <a:pt x="3355" y="78097"/>
                  </a:lnTo>
                  <a:lnTo>
                    <a:pt x="1788" y="75123"/>
                  </a:lnTo>
                  <a:lnTo>
                    <a:pt x="311" y="71483"/>
                  </a:lnTo>
                  <a:lnTo>
                    <a:pt x="0" y="69124"/>
                  </a:lnTo>
                  <a:lnTo>
                    <a:pt x="3551" y="68692"/>
                  </a:lnTo>
                  <a:lnTo>
                    <a:pt x="17947" y="67595"/>
                  </a:lnTo>
                  <a:lnTo>
                    <a:pt x="26083" y="65699"/>
                  </a:lnTo>
                  <a:lnTo>
                    <a:pt x="29615" y="65376"/>
                  </a:lnTo>
                  <a:lnTo>
                    <a:pt x="32640" y="66295"/>
                  </a:lnTo>
                  <a:lnTo>
                    <a:pt x="34904" y="68458"/>
                  </a:lnTo>
                  <a:lnTo>
                    <a:pt x="39794" y="76315"/>
                  </a:lnTo>
                  <a:lnTo>
                    <a:pt x="41303" y="77951"/>
                  </a:lnTo>
                  <a:lnTo>
                    <a:pt x="50606" y="86126"/>
                  </a:lnTo>
                  <a:lnTo>
                    <a:pt x="59643" y="96849"/>
                  </a:lnTo>
                  <a:lnTo>
                    <a:pt x="62249" y="99145"/>
                  </a:lnTo>
                  <a:lnTo>
                    <a:pt x="65046" y="100946"/>
                  </a:lnTo>
                  <a:lnTo>
                    <a:pt x="68832" y="101637"/>
                  </a:lnTo>
                  <a:lnTo>
                    <a:pt x="73366" y="101282"/>
                  </a:lnTo>
                  <a:lnTo>
                    <a:pt x="85682" y="99056"/>
                  </a:lnTo>
                  <a:lnTo>
                    <a:pt x="89144" y="99158"/>
                  </a:lnTo>
                  <a:lnTo>
                    <a:pt x="91313" y="100381"/>
                  </a:lnTo>
                  <a:lnTo>
                    <a:pt x="92531" y="102474"/>
                  </a:lnTo>
                  <a:lnTo>
                    <a:pt x="93089" y="104903"/>
                  </a:lnTo>
                  <a:lnTo>
                    <a:pt x="93482" y="110052"/>
                  </a:lnTo>
                  <a:lnTo>
                    <a:pt x="94737" y="112126"/>
                  </a:lnTo>
                  <a:lnTo>
                    <a:pt x="97388" y="113318"/>
                  </a:lnTo>
                  <a:lnTo>
                    <a:pt x="106178" y="111676"/>
                  </a:lnTo>
                  <a:lnTo>
                    <a:pt x="130847" y="103939"/>
                  </a:lnTo>
                  <a:lnTo>
                    <a:pt x="141640" y="102582"/>
                  </a:lnTo>
                  <a:lnTo>
                    <a:pt x="144164" y="102734"/>
                  </a:lnTo>
                  <a:lnTo>
                    <a:pt x="146606" y="103476"/>
                  </a:lnTo>
                  <a:lnTo>
                    <a:pt x="148698" y="105207"/>
                  </a:lnTo>
                  <a:lnTo>
                    <a:pt x="150062" y="107452"/>
                  </a:lnTo>
                  <a:lnTo>
                    <a:pt x="150886" y="109824"/>
                  </a:lnTo>
                  <a:lnTo>
                    <a:pt x="151305" y="112113"/>
                  </a:lnTo>
                  <a:lnTo>
                    <a:pt x="151413" y="115944"/>
                  </a:lnTo>
                  <a:lnTo>
                    <a:pt x="150639" y="121956"/>
                  </a:lnTo>
                  <a:lnTo>
                    <a:pt x="150011" y="124220"/>
                  </a:lnTo>
                  <a:lnTo>
                    <a:pt x="143644" y="139243"/>
                  </a:lnTo>
                  <a:lnTo>
                    <a:pt x="143035" y="141818"/>
                  </a:lnTo>
                  <a:lnTo>
                    <a:pt x="143409" y="144304"/>
                  </a:lnTo>
                  <a:lnTo>
                    <a:pt x="144957" y="146301"/>
                  </a:lnTo>
                  <a:lnTo>
                    <a:pt x="147214" y="147348"/>
                  </a:lnTo>
                  <a:lnTo>
                    <a:pt x="154869" y="149700"/>
                  </a:lnTo>
                  <a:lnTo>
                    <a:pt x="158388" y="151476"/>
                  </a:lnTo>
                  <a:lnTo>
                    <a:pt x="160468" y="153036"/>
                  </a:lnTo>
                  <a:lnTo>
                    <a:pt x="162669" y="155116"/>
                  </a:lnTo>
                  <a:lnTo>
                    <a:pt x="164483" y="157526"/>
                  </a:lnTo>
                  <a:lnTo>
                    <a:pt x="165611" y="160044"/>
                  </a:lnTo>
                  <a:lnTo>
                    <a:pt x="166182" y="162707"/>
                  </a:lnTo>
                  <a:lnTo>
                    <a:pt x="166271" y="165408"/>
                  </a:lnTo>
                  <a:lnTo>
                    <a:pt x="165592" y="170862"/>
                  </a:lnTo>
                  <a:lnTo>
                    <a:pt x="164426" y="175872"/>
                  </a:lnTo>
                  <a:lnTo>
                    <a:pt x="164115" y="178402"/>
                  </a:lnTo>
                  <a:lnTo>
                    <a:pt x="164603" y="180838"/>
                  </a:lnTo>
                  <a:lnTo>
                    <a:pt x="165979" y="182911"/>
                  </a:lnTo>
                  <a:lnTo>
                    <a:pt x="168288" y="184389"/>
                  </a:lnTo>
                  <a:lnTo>
                    <a:pt x="168808" y="184522"/>
                  </a:lnTo>
                  <a:lnTo>
                    <a:pt x="176265" y="185607"/>
                  </a:lnTo>
                  <a:lnTo>
                    <a:pt x="178961" y="185607"/>
                  </a:lnTo>
                  <a:lnTo>
                    <a:pt x="181503" y="185347"/>
                  </a:lnTo>
                  <a:lnTo>
                    <a:pt x="184446" y="184605"/>
                  </a:lnTo>
                  <a:lnTo>
                    <a:pt x="184985" y="184370"/>
                  </a:lnTo>
                  <a:lnTo>
                    <a:pt x="187401" y="182949"/>
                  </a:lnTo>
                  <a:lnTo>
                    <a:pt x="199165" y="172942"/>
                  </a:lnTo>
                  <a:lnTo>
                    <a:pt x="203934" y="169949"/>
                  </a:lnTo>
                  <a:lnTo>
                    <a:pt x="207460" y="169277"/>
                  </a:lnTo>
                  <a:lnTo>
                    <a:pt x="210244" y="169632"/>
                  </a:lnTo>
                  <a:lnTo>
                    <a:pt x="227956" y="175143"/>
                  </a:lnTo>
                  <a:lnTo>
                    <a:pt x="230772" y="174978"/>
                  </a:lnTo>
                  <a:lnTo>
                    <a:pt x="233511" y="173716"/>
                  </a:lnTo>
                  <a:lnTo>
                    <a:pt x="236492" y="170482"/>
                  </a:lnTo>
                  <a:lnTo>
                    <a:pt x="244774" y="157615"/>
                  </a:lnTo>
                  <a:lnTo>
                    <a:pt x="249384" y="152319"/>
                  </a:lnTo>
                  <a:lnTo>
                    <a:pt x="282304" y="126281"/>
                  </a:lnTo>
                  <a:lnTo>
                    <a:pt x="298418" y="110052"/>
                  </a:lnTo>
                  <a:lnTo>
                    <a:pt x="301969" y="107161"/>
                  </a:lnTo>
                  <a:lnTo>
                    <a:pt x="305051" y="105100"/>
                  </a:lnTo>
                  <a:lnTo>
                    <a:pt x="318482" y="100109"/>
                  </a:lnTo>
                  <a:lnTo>
                    <a:pt x="321159" y="98580"/>
                  </a:lnTo>
                  <a:lnTo>
                    <a:pt x="323378" y="96177"/>
                  </a:lnTo>
                  <a:lnTo>
                    <a:pt x="324545" y="92683"/>
                  </a:lnTo>
                  <a:lnTo>
                    <a:pt x="323828" y="89899"/>
                  </a:lnTo>
                  <a:lnTo>
                    <a:pt x="321932" y="87838"/>
                  </a:lnTo>
                  <a:lnTo>
                    <a:pt x="309344" y="81014"/>
                  </a:lnTo>
                  <a:lnTo>
                    <a:pt x="306820" y="79124"/>
                  </a:lnTo>
                  <a:lnTo>
                    <a:pt x="304791" y="76943"/>
                  </a:lnTo>
                  <a:lnTo>
                    <a:pt x="304074" y="74311"/>
                  </a:lnTo>
                  <a:lnTo>
                    <a:pt x="305292" y="71235"/>
                  </a:lnTo>
                  <a:lnTo>
                    <a:pt x="308862" y="67405"/>
                  </a:lnTo>
                  <a:lnTo>
                    <a:pt x="313993" y="63606"/>
                  </a:lnTo>
                  <a:lnTo>
                    <a:pt x="328959" y="55115"/>
                  </a:lnTo>
                  <a:lnTo>
                    <a:pt x="349506" y="46078"/>
                  </a:lnTo>
                  <a:lnTo>
                    <a:pt x="352309" y="43935"/>
                  </a:lnTo>
                  <a:lnTo>
                    <a:pt x="355156" y="41094"/>
                  </a:lnTo>
                  <a:lnTo>
                    <a:pt x="358181" y="36394"/>
                  </a:lnTo>
                  <a:lnTo>
                    <a:pt x="359728" y="33027"/>
                  </a:lnTo>
                  <a:lnTo>
                    <a:pt x="360572" y="29920"/>
                  </a:lnTo>
                  <a:lnTo>
                    <a:pt x="360787" y="24371"/>
                  </a:lnTo>
                  <a:lnTo>
                    <a:pt x="360521" y="21688"/>
                  </a:lnTo>
                  <a:lnTo>
                    <a:pt x="360001" y="19076"/>
                  </a:lnTo>
                  <a:lnTo>
                    <a:pt x="357002" y="10800"/>
                  </a:lnTo>
                  <a:lnTo>
                    <a:pt x="356767" y="8168"/>
                  </a:lnTo>
                  <a:lnTo>
                    <a:pt x="357325" y="5574"/>
                  </a:lnTo>
                  <a:lnTo>
                    <a:pt x="358891" y="3285"/>
                  </a:lnTo>
                  <a:lnTo>
                    <a:pt x="361168" y="1579"/>
                  </a:lnTo>
                  <a:lnTo>
                    <a:pt x="363800" y="418"/>
                  </a:lnTo>
                  <a:lnTo>
                    <a:pt x="371086" y="0"/>
                  </a:lnTo>
                  <a:lnTo>
                    <a:pt x="386217" y="2277"/>
                  </a:lnTo>
                  <a:lnTo>
                    <a:pt x="385038" y="14250"/>
                  </a:lnTo>
                  <a:lnTo>
                    <a:pt x="385399" y="22164"/>
                  </a:lnTo>
                  <a:lnTo>
                    <a:pt x="386243" y="24713"/>
                  </a:lnTo>
                  <a:lnTo>
                    <a:pt x="387606" y="26508"/>
                  </a:lnTo>
                  <a:lnTo>
                    <a:pt x="388881" y="27662"/>
                  </a:lnTo>
                  <a:lnTo>
                    <a:pt x="393149" y="30224"/>
                  </a:lnTo>
                  <a:lnTo>
                    <a:pt x="395603" y="32120"/>
                  </a:lnTo>
                  <a:lnTo>
                    <a:pt x="397956" y="34625"/>
                  </a:lnTo>
                  <a:lnTo>
                    <a:pt x="400156" y="38481"/>
                  </a:lnTo>
                  <a:lnTo>
                    <a:pt x="406270" y="58451"/>
                  </a:lnTo>
                  <a:lnTo>
                    <a:pt x="409263" y="65002"/>
                  </a:lnTo>
                  <a:lnTo>
                    <a:pt x="410303" y="68185"/>
                  </a:lnTo>
                  <a:lnTo>
                    <a:pt x="413715" y="86132"/>
                  </a:lnTo>
                  <a:lnTo>
                    <a:pt x="428592" y="121778"/>
                  </a:lnTo>
                  <a:lnTo>
                    <a:pt x="429746" y="123528"/>
                  </a:lnTo>
                  <a:lnTo>
                    <a:pt x="431395" y="125437"/>
                  </a:lnTo>
                  <a:lnTo>
                    <a:pt x="433596" y="127327"/>
                  </a:lnTo>
                  <a:lnTo>
                    <a:pt x="436088" y="128849"/>
                  </a:lnTo>
                  <a:lnTo>
                    <a:pt x="438637" y="130022"/>
                  </a:lnTo>
                  <a:lnTo>
                    <a:pt x="441110" y="130821"/>
                  </a:lnTo>
                  <a:lnTo>
                    <a:pt x="445309" y="131538"/>
                  </a:lnTo>
                  <a:lnTo>
                    <a:pt x="463224" y="131202"/>
                  </a:lnTo>
                  <a:lnTo>
                    <a:pt x="488413" y="133295"/>
                  </a:lnTo>
                  <a:lnTo>
                    <a:pt x="493625" y="134379"/>
                  </a:lnTo>
                  <a:lnTo>
                    <a:pt x="496409" y="135381"/>
                  </a:lnTo>
                  <a:lnTo>
                    <a:pt x="499276" y="136903"/>
                  </a:lnTo>
                  <a:lnTo>
                    <a:pt x="502434" y="139484"/>
                  </a:lnTo>
                  <a:lnTo>
                    <a:pt x="504064" y="142179"/>
                  </a:lnTo>
                  <a:lnTo>
                    <a:pt x="504565" y="144754"/>
                  </a:lnTo>
                  <a:lnTo>
                    <a:pt x="504102" y="147024"/>
                  </a:lnTo>
                  <a:lnTo>
                    <a:pt x="502364" y="152503"/>
                  </a:lnTo>
                  <a:lnTo>
                    <a:pt x="501717" y="165250"/>
                  </a:lnTo>
                  <a:lnTo>
                    <a:pt x="501825" y="168237"/>
                  </a:lnTo>
                  <a:lnTo>
                    <a:pt x="502580" y="171509"/>
                  </a:lnTo>
                  <a:lnTo>
                    <a:pt x="505123" y="176081"/>
                  </a:lnTo>
                  <a:lnTo>
                    <a:pt x="507564" y="178371"/>
                  </a:lnTo>
                  <a:lnTo>
                    <a:pt x="510145" y="180007"/>
                  </a:lnTo>
                  <a:lnTo>
                    <a:pt x="515149" y="181719"/>
                  </a:lnTo>
                  <a:lnTo>
                    <a:pt x="517819" y="181992"/>
                  </a:lnTo>
                  <a:lnTo>
                    <a:pt x="520527" y="181738"/>
                  </a:lnTo>
                  <a:lnTo>
                    <a:pt x="534174" y="177984"/>
                  </a:lnTo>
                  <a:lnTo>
                    <a:pt x="536698" y="177642"/>
                  </a:lnTo>
                  <a:lnTo>
                    <a:pt x="539279" y="177743"/>
                  </a:lnTo>
                  <a:lnTo>
                    <a:pt x="553015" y="180381"/>
                  </a:lnTo>
                  <a:lnTo>
                    <a:pt x="555507" y="181142"/>
                  </a:lnTo>
                  <a:lnTo>
                    <a:pt x="557695" y="182328"/>
                  </a:lnTo>
                  <a:lnTo>
                    <a:pt x="559420" y="184281"/>
                  </a:lnTo>
                  <a:lnTo>
                    <a:pt x="559528" y="184795"/>
                  </a:lnTo>
                  <a:lnTo>
                    <a:pt x="556331" y="203109"/>
                  </a:lnTo>
                  <a:lnTo>
                    <a:pt x="556312" y="208310"/>
                  </a:lnTo>
                  <a:lnTo>
                    <a:pt x="562083" y="249968"/>
                  </a:lnTo>
                  <a:lnTo>
                    <a:pt x="562013" y="252416"/>
                  </a:lnTo>
                  <a:lnTo>
                    <a:pt x="561652" y="255142"/>
                  </a:lnTo>
                  <a:lnTo>
                    <a:pt x="560897" y="257704"/>
                  </a:lnTo>
                  <a:lnTo>
                    <a:pt x="559787" y="260203"/>
                  </a:lnTo>
                  <a:lnTo>
                    <a:pt x="558386" y="262575"/>
                  </a:lnTo>
                  <a:lnTo>
                    <a:pt x="554911" y="267179"/>
                  </a:lnTo>
                  <a:lnTo>
                    <a:pt x="553459" y="269519"/>
                  </a:lnTo>
                  <a:lnTo>
                    <a:pt x="552545" y="271929"/>
                  </a:lnTo>
                  <a:lnTo>
                    <a:pt x="552304" y="274503"/>
                  </a:lnTo>
                  <a:lnTo>
                    <a:pt x="553744" y="295279"/>
                  </a:lnTo>
                  <a:lnTo>
                    <a:pt x="552939" y="300580"/>
                  </a:lnTo>
                  <a:lnTo>
                    <a:pt x="548309" y="318692"/>
                  </a:lnTo>
                  <a:lnTo>
                    <a:pt x="548132" y="321178"/>
                  </a:lnTo>
                  <a:lnTo>
                    <a:pt x="548277" y="323778"/>
                  </a:lnTo>
                  <a:lnTo>
                    <a:pt x="548956" y="326295"/>
                  </a:lnTo>
                  <a:lnTo>
                    <a:pt x="550300" y="328851"/>
                  </a:lnTo>
                  <a:lnTo>
                    <a:pt x="580474" y="374060"/>
                  </a:lnTo>
                  <a:lnTo>
                    <a:pt x="568209" y="378829"/>
                  </a:lnTo>
                  <a:lnTo>
                    <a:pt x="550028" y="389597"/>
                  </a:lnTo>
                  <a:lnTo>
                    <a:pt x="546045" y="390923"/>
                  </a:lnTo>
                  <a:lnTo>
                    <a:pt x="542697" y="391202"/>
                  </a:lnTo>
                  <a:lnTo>
                    <a:pt x="535239" y="388633"/>
                  </a:lnTo>
                  <a:lnTo>
                    <a:pt x="532259" y="387987"/>
                  </a:lnTo>
                  <a:lnTo>
                    <a:pt x="528942" y="387822"/>
                  </a:lnTo>
                  <a:lnTo>
                    <a:pt x="524008" y="388386"/>
                  </a:lnTo>
                  <a:lnTo>
                    <a:pt x="520247" y="389496"/>
                  </a:lnTo>
                  <a:lnTo>
                    <a:pt x="513234" y="392540"/>
                  </a:lnTo>
                  <a:lnTo>
                    <a:pt x="510887" y="393276"/>
                  </a:lnTo>
                  <a:lnTo>
                    <a:pt x="509131" y="393586"/>
                  </a:lnTo>
                  <a:lnTo>
                    <a:pt x="501958" y="393745"/>
                  </a:lnTo>
                  <a:lnTo>
                    <a:pt x="497760" y="394557"/>
                  </a:lnTo>
                  <a:lnTo>
                    <a:pt x="494545" y="395958"/>
                  </a:lnTo>
                  <a:lnTo>
                    <a:pt x="491640" y="397924"/>
                  </a:lnTo>
                  <a:lnTo>
                    <a:pt x="487208" y="402439"/>
                  </a:lnTo>
                  <a:lnTo>
                    <a:pt x="483999" y="405090"/>
                  </a:lnTo>
                  <a:lnTo>
                    <a:pt x="461099" y="417583"/>
                  </a:lnTo>
                  <a:lnTo>
                    <a:pt x="431826" y="444231"/>
                  </a:lnTo>
                  <a:lnTo>
                    <a:pt x="427933" y="447021"/>
                  </a:lnTo>
                  <a:lnTo>
                    <a:pt x="421654" y="450540"/>
                  </a:lnTo>
                  <a:lnTo>
                    <a:pt x="417786" y="451790"/>
                  </a:lnTo>
                  <a:lnTo>
                    <a:pt x="414501" y="452024"/>
                  </a:lnTo>
                  <a:lnTo>
                    <a:pt x="411958" y="451213"/>
                  </a:lnTo>
                  <a:lnTo>
                    <a:pt x="409586" y="449824"/>
                  </a:lnTo>
                  <a:lnTo>
                    <a:pt x="407348" y="447852"/>
                  </a:lnTo>
                  <a:lnTo>
                    <a:pt x="405432" y="445397"/>
                  </a:lnTo>
                  <a:lnTo>
                    <a:pt x="393599" y="421008"/>
                  </a:lnTo>
                  <a:lnTo>
                    <a:pt x="391487" y="417488"/>
                  </a:lnTo>
                  <a:lnTo>
                    <a:pt x="385000" y="411838"/>
                  </a:lnTo>
                  <a:lnTo>
                    <a:pt x="382755" y="411019"/>
                  </a:lnTo>
                  <a:lnTo>
                    <a:pt x="379888" y="410576"/>
                  </a:lnTo>
                  <a:lnTo>
                    <a:pt x="377358" y="411248"/>
                  </a:lnTo>
                  <a:lnTo>
                    <a:pt x="366622" y="417317"/>
                  </a:lnTo>
                  <a:lnTo>
                    <a:pt x="364110" y="418433"/>
                  </a:lnTo>
                  <a:lnTo>
                    <a:pt x="361605" y="419181"/>
                  </a:lnTo>
                  <a:lnTo>
                    <a:pt x="349233" y="419289"/>
                  </a:lnTo>
                  <a:lnTo>
                    <a:pt x="345466" y="419828"/>
                  </a:lnTo>
                  <a:lnTo>
                    <a:pt x="342365" y="420621"/>
                  </a:lnTo>
                  <a:lnTo>
                    <a:pt x="336702" y="422948"/>
                  </a:lnTo>
                  <a:lnTo>
                    <a:pt x="333246" y="423994"/>
                  </a:lnTo>
                  <a:lnTo>
                    <a:pt x="330842" y="423906"/>
                  </a:lnTo>
                  <a:lnTo>
                    <a:pt x="329339" y="423405"/>
                  </a:lnTo>
                  <a:lnTo>
                    <a:pt x="327602" y="421895"/>
                  </a:lnTo>
                  <a:lnTo>
                    <a:pt x="326092" y="419771"/>
                  </a:lnTo>
                  <a:lnTo>
                    <a:pt x="324748" y="417329"/>
                  </a:lnTo>
                  <a:lnTo>
                    <a:pt x="321165" y="407157"/>
                  </a:lnTo>
                  <a:lnTo>
                    <a:pt x="319294" y="404665"/>
                  </a:lnTo>
                  <a:lnTo>
                    <a:pt x="316789" y="402534"/>
                  </a:lnTo>
                  <a:lnTo>
                    <a:pt x="313327" y="400943"/>
                  </a:lnTo>
                  <a:lnTo>
                    <a:pt x="310479" y="400454"/>
                  </a:lnTo>
                  <a:lnTo>
                    <a:pt x="307702" y="400765"/>
                  </a:lnTo>
                  <a:lnTo>
                    <a:pt x="305203" y="401805"/>
                  </a:lnTo>
                  <a:lnTo>
                    <a:pt x="302908" y="403606"/>
                  </a:lnTo>
                  <a:lnTo>
                    <a:pt x="301100" y="405629"/>
                  </a:lnTo>
                  <a:lnTo>
                    <a:pt x="299946" y="407443"/>
                  </a:lnTo>
                  <a:lnTo>
                    <a:pt x="299299" y="408882"/>
                  </a:lnTo>
                  <a:lnTo>
                    <a:pt x="298728" y="410988"/>
                  </a:lnTo>
                  <a:lnTo>
                    <a:pt x="298532" y="413309"/>
                  </a:lnTo>
                  <a:lnTo>
                    <a:pt x="298690" y="416004"/>
                  </a:lnTo>
                  <a:lnTo>
                    <a:pt x="299648" y="421122"/>
                  </a:lnTo>
                  <a:lnTo>
                    <a:pt x="301690" y="428484"/>
                  </a:lnTo>
                  <a:lnTo>
                    <a:pt x="301956" y="432175"/>
                  </a:lnTo>
                  <a:lnTo>
                    <a:pt x="301906" y="433424"/>
                  </a:lnTo>
                  <a:lnTo>
                    <a:pt x="301119" y="436684"/>
                  </a:lnTo>
                  <a:lnTo>
                    <a:pt x="292919" y="451346"/>
                  </a:lnTo>
                  <a:lnTo>
                    <a:pt x="289730" y="459431"/>
                  </a:lnTo>
                  <a:lnTo>
                    <a:pt x="288296" y="461886"/>
                  </a:lnTo>
                  <a:lnTo>
                    <a:pt x="285512" y="464346"/>
                  </a:lnTo>
                  <a:lnTo>
                    <a:pt x="282811" y="465602"/>
                  </a:lnTo>
                  <a:lnTo>
                    <a:pt x="280116" y="466382"/>
                  </a:lnTo>
                  <a:lnTo>
                    <a:pt x="268859" y="468151"/>
                  </a:lnTo>
                  <a:lnTo>
                    <a:pt x="265327" y="469204"/>
                  </a:lnTo>
                  <a:lnTo>
                    <a:pt x="262372" y="470669"/>
                  </a:lnTo>
                  <a:lnTo>
                    <a:pt x="259784" y="472692"/>
                  </a:lnTo>
                  <a:lnTo>
                    <a:pt x="250944" y="481830"/>
                  </a:lnTo>
                  <a:lnTo>
                    <a:pt x="249365" y="484151"/>
                  </a:lnTo>
                  <a:lnTo>
                    <a:pt x="249023" y="486510"/>
                  </a:lnTo>
                  <a:lnTo>
                    <a:pt x="249777" y="488755"/>
                  </a:lnTo>
                  <a:lnTo>
                    <a:pt x="251623" y="490715"/>
                  </a:lnTo>
                  <a:lnTo>
                    <a:pt x="253899" y="491926"/>
                  </a:lnTo>
                  <a:lnTo>
                    <a:pt x="262562" y="494456"/>
                  </a:lnTo>
                  <a:lnTo>
                    <a:pt x="263082" y="494837"/>
                  </a:lnTo>
                  <a:lnTo>
                    <a:pt x="264052" y="495744"/>
                  </a:lnTo>
                  <a:lnTo>
                    <a:pt x="265467" y="497703"/>
                  </a:lnTo>
                  <a:lnTo>
                    <a:pt x="266557" y="500119"/>
                  </a:lnTo>
                  <a:lnTo>
                    <a:pt x="267242" y="502764"/>
                  </a:lnTo>
                  <a:lnTo>
                    <a:pt x="267394" y="505408"/>
                  </a:lnTo>
                  <a:lnTo>
                    <a:pt x="266088" y="518003"/>
                  </a:lnTo>
                  <a:lnTo>
                    <a:pt x="266247" y="520603"/>
                  </a:lnTo>
                  <a:lnTo>
                    <a:pt x="268365" y="528561"/>
                  </a:lnTo>
                  <a:lnTo>
                    <a:pt x="268669" y="531098"/>
                  </a:lnTo>
                  <a:lnTo>
                    <a:pt x="267991" y="541257"/>
                  </a:lnTo>
                  <a:lnTo>
                    <a:pt x="268136" y="543636"/>
                  </a:lnTo>
                  <a:lnTo>
                    <a:pt x="268675" y="546128"/>
                  </a:lnTo>
                  <a:lnTo>
                    <a:pt x="269931" y="548525"/>
                  </a:lnTo>
                  <a:lnTo>
                    <a:pt x="271707" y="550396"/>
                  </a:lnTo>
                  <a:lnTo>
                    <a:pt x="273032" y="551404"/>
                  </a:lnTo>
                  <a:lnTo>
                    <a:pt x="281929" y="556179"/>
                  </a:lnTo>
                  <a:lnTo>
                    <a:pt x="284688" y="558754"/>
                  </a:lnTo>
                  <a:lnTo>
                    <a:pt x="291949" y="568526"/>
                  </a:lnTo>
                  <a:lnTo>
                    <a:pt x="294429" y="570518"/>
                  </a:lnTo>
                  <a:lnTo>
                    <a:pt x="297187" y="571818"/>
                  </a:lnTo>
                  <a:lnTo>
                    <a:pt x="300257" y="572439"/>
                  </a:lnTo>
                  <a:lnTo>
                    <a:pt x="302965" y="572471"/>
                  </a:lnTo>
                  <a:lnTo>
                    <a:pt x="305577" y="572090"/>
                  </a:lnTo>
                  <a:lnTo>
                    <a:pt x="308057" y="571317"/>
                  </a:lnTo>
                  <a:lnTo>
                    <a:pt x="310403" y="570150"/>
                  </a:lnTo>
                  <a:lnTo>
                    <a:pt x="312534" y="568330"/>
                  </a:lnTo>
                  <a:lnTo>
                    <a:pt x="313955" y="566110"/>
                  </a:lnTo>
                  <a:lnTo>
                    <a:pt x="314849" y="563726"/>
                  </a:lnTo>
                  <a:lnTo>
                    <a:pt x="317569" y="550561"/>
                  </a:lnTo>
                  <a:lnTo>
                    <a:pt x="324989" y="530914"/>
                  </a:lnTo>
                  <a:lnTo>
                    <a:pt x="328109" y="525575"/>
                  </a:lnTo>
                  <a:lnTo>
                    <a:pt x="329454" y="523888"/>
                  </a:lnTo>
                  <a:lnTo>
                    <a:pt x="330633" y="522936"/>
                  </a:lnTo>
                  <a:lnTo>
                    <a:pt x="332624" y="521947"/>
                  </a:lnTo>
                  <a:lnTo>
                    <a:pt x="334958" y="521548"/>
                  </a:lnTo>
                  <a:lnTo>
                    <a:pt x="345790" y="521560"/>
                  </a:lnTo>
                  <a:lnTo>
                    <a:pt x="349804" y="520983"/>
                  </a:lnTo>
                  <a:lnTo>
                    <a:pt x="352981" y="519442"/>
                  </a:lnTo>
                  <a:lnTo>
                    <a:pt x="358156" y="517337"/>
                  </a:lnTo>
                  <a:lnTo>
                    <a:pt x="363013" y="517077"/>
                  </a:lnTo>
                  <a:lnTo>
                    <a:pt x="365220" y="517451"/>
                  </a:lnTo>
                  <a:lnTo>
                    <a:pt x="366907" y="518155"/>
                  </a:lnTo>
                  <a:lnTo>
                    <a:pt x="368378" y="519201"/>
                  </a:lnTo>
                  <a:lnTo>
                    <a:pt x="370097" y="521288"/>
                  </a:lnTo>
                  <a:lnTo>
                    <a:pt x="371448" y="523729"/>
                  </a:lnTo>
                  <a:lnTo>
                    <a:pt x="372234" y="526361"/>
                  </a:lnTo>
                  <a:lnTo>
                    <a:pt x="372380" y="528853"/>
                  </a:lnTo>
                  <a:lnTo>
                    <a:pt x="372126" y="531314"/>
                  </a:lnTo>
                  <a:lnTo>
                    <a:pt x="368575" y="547288"/>
                  </a:lnTo>
                  <a:lnTo>
                    <a:pt x="368416" y="550193"/>
                  </a:lnTo>
                  <a:lnTo>
                    <a:pt x="368721" y="553465"/>
                  </a:lnTo>
                  <a:lnTo>
                    <a:pt x="369368" y="555894"/>
                  </a:lnTo>
                  <a:lnTo>
                    <a:pt x="374263" y="564176"/>
                  </a:lnTo>
                  <a:lnTo>
                    <a:pt x="375018" y="567163"/>
                  </a:lnTo>
                  <a:lnTo>
                    <a:pt x="374999" y="570194"/>
                  </a:lnTo>
                  <a:lnTo>
                    <a:pt x="371067" y="582649"/>
                  </a:lnTo>
                  <a:lnTo>
                    <a:pt x="369976" y="585021"/>
                  </a:lnTo>
                  <a:lnTo>
                    <a:pt x="368347" y="587158"/>
                  </a:lnTo>
                  <a:lnTo>
                    <a:pt x="366235" y="588731"/>
                  </a:lnTo>
                  <a:lnTo>
                    <a:pt x="364060" y="589669"/>
                  </a:lnTo>
                  <a:lnTo>
                    <a:pt x="362271" y="590050"/>
                  </a:lnTo>
                  <a:lnTo>
                    <a:pt x="360680" y="590132"/>
                  </a:lnTo>
                  <a:lnTo>
                    <a:pt x="347863" y="588731"/>
                  </a:lnTo>
                  <a:lnTo>
                    <a:pt x="345282" y="588813"/>
                  </a:lnTo>
                  <a:lnTo>
                    <a:pt x="342803" y="589251"/>
                  </a:lnTo>
                  <a:lnTo>
                    <a:pt x="340222" y="590132"/>
                  </a:lnTo>
                  <a:lnTo>
                    <a:pt x="335110" y="593163"/>
                  </a:lnTo>
                  <a:lnTo>
                    <a:pt x="329301" y="597558"/>
                  </a:lnTo>
                  <a:lnTo>
                    <a:pt x="327113" y="598636"/>
                  </a:lnTo>
                  <a:lnTo>
                    <a:pt x="324869" y="598586"/>
                  </a:lnTo>
                  <a:lnTo>
                    <a:pt x="322560" y="597400"/>
                  </a:lnTo>
                  <a:lnTo>
                    <a:pt x="320537" y="595840"/>
                  </a:lnTo>
                  <a:lnTo>
                    <a:pt x="318723" y="594901"/>
                  </a:lnTo>
                  <a:lnTo>
                    <a:pt x="317772" y="596169"/>
                  </a:lnTo>
                  <a:lnTo>
                    <a:pt x="317379" y="598345"/>
                  </a:lnTo>
                  <a:lnTo>
                    <a:pt x="316593" y="626825"/>
                  </a:lnTo>
                  <a:lnTo>
                    <a:pt x="317240" y="631898"/>
                  </a:lnTo>
                  <a:lnTo>
                    <a:pt x="317886" y="634428"/>
                  </a:lnTo>
                  <a:lnTo>
                    <a:pt x="318819" y="636952"/>
                  </a:lnTo>
                  <a:lnTo>
                    <a:pt x="320169" y="639356"/>
                  </a:lnTo>
                  <a:lnTo>
                    <a:pt x="322123" y="641398"/>
                  </a:lnTo>
                  <a:lnTo>
                    <a:pt x="324380" y="642660"/>
                  </a:lnTo>
                  <a:lnTo>
                    <a:pt x="326682" y="643288"/>
                  </a:lnTo>
                  <a:lnTo>
                    <a:pt x="339289" y="643072"/>
                  </a:lnTo>
                  <a:lnTo>
                    <a:pt x="344325" y="643484"/>
                  </a:lnTo>
                  <a:lnTo>
                    <a:pt x="349258" y="644417"/>
                  </a:lnTo>
                  <a:lnTo>
                    <a:pt x="351643" y="645285"/>
                  </a:lnTo>
                  <a:lnTo>
                    <a:pt x="353888" y="646560"/>
                  </a:lnTo>
                  <a:lnTo>
                    <a:pt x="355841" y="648558"/>
                  </a:lnTo>
                  <a:lnTo>
                    <a:pt x="357128" y="650936"/>
                  </a:lnTo>
                  <a:lnTo>
                    <a:pt x="365049" y="675034"/>
                  </a:lnTo>
                  <a:lnTo>
                    <a:pt x="365823" y="678693"/>
                  </a:lnTo>
                  <a:lnTo>
                    <a:pt x="365911" y="681877"/>
                  </a:lnTo>
                  <a:lnTo>
                    <a:pt x="365430" y="685314"/>
                  </a:lnTo>
                  <a:lnTo>
                    <a:pt x="361320" y="700756"/>
                  </a:lnTo>
                  <a:lnTo>
                    <a:pt x="359208" y="705531"/>
                  </a:lnTo>
                  <a:lnTo>
                    <a:pt x="357788" y="707370"/>
                  </a:lnTo>
                  <a:lnTo>
                    <a:pt x="355708" y="709551"/>
                  </a:lnTo>
                  <a:lnTo>
                    <a:pt x="348593" y="713489"/>
                  </a:lnTo>
                  <a:lnTo>
                    <a:pt x="346392" y="715005"/>
                  </a:lnTo>
                  <a:lnTo>
                    <a:pt x="344597" y="717009"/>
                  </a:lnTo>
                  <a:lnTo>
                    <a:pt x="343399" y="719102"/>
                  </a:lnTo>
                  <a:lnTo>
                    <a:pt x="341306" y="724169"/>
                  </a:lnTo>
                  <a:lnTo>
                    <a:pt x="341293" y="724188"/>
                  </a:lnTo>
                  <a:lnTo>
                    <a:pt x="341230" y="72416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2F2F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581" name="Google Shape;581;p88"/>
            <p:cNvSpPr/>
            <p:nvPr/>
          </p:nvSpPr>
          <p:spPr>
            <a:xfrm>
              <a:off x="8382365" y="3013392"/>
              <a:ext cx="1480468" cy="2111908"/>
            </a:xfrm>
            <a:custGeom>
              <a:avLst/>
              <a:gdLst/>
              <a:ahLst/>
              <a:cxnLst/>
              <a:rect l="l" t="t" r="r" b="b"/>
              <a:pathLst>
                <a:path w="731220" h="1043095" extrusionOk="0">
                  <a:moveTo>
                    <a:pt x="306395" y="40371"/>
                  </a:moveTo>
                  <a:lnTo>
                    <a:pt x="305698" y="38671"/>
                  </a:lnTo>
                  <a:lnTo>
                    <a:pt x="304499" y="34112"/>
                  </a:lnTo>
                  <a:lnTo>
                    <a:pt x="304341" y="31404"/>
                  </a:lnTo>
                  <a:lnTo>
                    <a:pt x="304448" y="28683"/>
                  </a:lnTo>
                  <a:lnTo>
                    <a:pt x="304823" y="26115"/>
                  </a:lnTo>
                  <a:lnTo>
                    <a:pt x="306040" y="22050"/>
                  </a:lnTo>
                  <a:lnTo>
                    <a:pt x="307886" y="17972"/>
                  </a:lnTo>
                  <a:lnTo>
                    <a:pt x="311025" y="12721"/>
                  </a:lnTo>
                  <a:lnTo>
                    <a:pt x="314018" y="8923"/>
                  </a:lnTo>
                  <a:lnTo>
                    <a:pt x="317696" y="5447"/>
                  </a:lnTo>
                  <a:lnTo>
                    <a:pt x="319218" y="4262"/>
                  </a:lnTo>
                  <a:lnTo>
                    <a:pt x="319472" y="4122"/>
                  </a:lnTo>
                  <a:lnTo>
                    <a:pt x="326194" y="1592"/>
                  </a:lnTo>
                  <a:lnTo>
                    <a:pt x="328325" y="3526"/>
                  </a:lnTo>
                  <a:lnTo>
                    <a:pt x="328914" y="4173"/>
                  </a:lnTo>
                  <a:lnTo>
                    <a:pt x="329073" y="4458"/>
                  </a:lnTo>
                  <a:lnTo>
                    <a:pt x="330887" y="6665"/>
                  </a:lnTo>
                  <a:lnTo>
                    <a:pt x="332967" y="8282"/>
                  </a:lnTo>
                  <a:lnTo>
                    <a:pt x="335421" y="9398"/>
                  </a:lnTo>
                  <a:lnTo>
                    <a:pt x="338059" y="9703"/>
                  </a:lnTo>
                  <a:lnTo>
                    <a:pt x="341071" y="8377"/>
                  </a:lnTo>
                  <a:lnTo>
                    <a:pt x="343475" y="6874"/>
                  </a:lnTo>
                  <a:lnTo>
                    <a:pt x="348275" y="0"/>
                  </a:lnTo>
                  <a:lnTo>
                    <a:pt x="349449" y="634"/>
                  </a:lnTo>
                  <a:lnTo>
                    <a:pt x="359323" y="7902"/>
                  </a:lnTo>
                  <a:lnTo>
                    <a:pt x="364180" y="12563"/>
                  </a:lnTo>
                  <a:lnTo>
                    <a:pt x="366184" y="15283"/>
                  </a:lnTo>
                  <a:lnTo>
                    <a:pt x="367706" y="18359"/>
                  </a:lnTo>
                  <a:lnTo>
                    <a:pt x="370826" y="29609"/>
                  </a:lnTo>
                  <a:lnTo>
                    <a:pt x="372310" y="33034"/>
                  </a:lnTo>
                  <a:lnTo>
                    <a:pt x="375113" y="36680"/>
                  </a:lnTo>
                  <a:lnTo>
                    <a:pt x="377764" y="39134"/>
                  </a:lnTo>
                  <a:lnTo>
                    <a:pt x="410487" y="58115"/>
                  </a:lnTo>
                  <a:lnTo>
                    <a:pt x="415814" y="59719"/>
                  </a:lnTo>
                  <a:lnTo>
                    <a:pt x="424235" y="60461"/>
                  </a:lnTo>
                  <a:lnTo>
                    <a:pt x="426905" y="60975"/>
                  </a:lnTo>
                  <a:lnTo>
                    <a:pt x="429416" y="62306"/>
                  </a:lnTo>
                  <a:lnTo>
                    <a:pt x="431674" y="64399"/>
                  </a:lnTo>
                  <a:lnTo>
                    <a:pt x="438827" y="73201"/>
                  </a:lnTo>
                  <a:lnTo>
                    <a:pt x="449836" y="83709"/>
                  </a:lnTo>
                  <a:lnTo>
                    <a:pt x="454859" y="87147"/>
                  </a:lnTo>
                  <a:lnTo>
                    <a:pt x="457364" y="88307"/>
                  </a:lnTo>
                  <a:lnTo>
                    <a:pt x="462329" y="89360"/>
                  </a:lnTo>
                  <a:lnTo>
                    <a:pt x="481424" y="89931"/>
                  </a:lnTo>
                  <a:lnTo>
                    <a:pt x="486516" y="90971"/>
                  </a:lnTo>
                  <a:lnTo>
                    <a:pt x="491571" y="92746"/>
                  </a:lnTo>
                  <a:lnTo>
                    <a:pt x="498901" y="96944"/>
                  </a:lnTo>
                  <a:lnTo>
                    <a:pt x="527407" y="117504"/>
                  </a:lnTo>
                  <a:lnTo>
                    <a:pt x="530077" y="118709"/>
                  </a:lnTo>
                  <a:lnTo>
                    <a:pt x="532880" y="119641"/>
                  </a:lnTo>
                  <a:lnTo>
                    <a:pt x="535531" y="120053"/>
                  </a:lnTo>
                  <a:lnTo>
                    <a:pt x="538188" y="120161"/>
                  </a:lnTo>
                  <a:lnTo>
                    <a:pt x="555412" y="117060"/>
                  </a:lnTo>
                  <a:lnTo>
                    <a:pt x="558227" y="117193"/>
                  </a:lnTo>
                  <a:lnTo>
                    <a:pt x="560878" y="118030"/>
                  </a:lnTo>
                  <a:lnTo>
                    <a:pt x="563377" y="119711"/>
                  </a:lnTo>
                  <a:lnTo>
                    <a:pt x="582471" y="138419"/>
                  </a:lnTo>
                  <a:lnTo>
                    <a:pt x="585553" y="143302"/>
                  </a:lnTo>
                  <a:lnTo>
                    <a:pt x="587665" y="145692"/>
                  </a:lnTo>
                  <a:lnTo>
                    <a:pt x="590088" y="147094"/>
                  </a:lnTo>
                  <a:lnTo>
                    <a:pt x="627053" y="161965"/>
                  </a:lnTo>
                  <a:lnTo>
                    <a:pt x="628493" y="163018"/>
                  </a:lnTo>
                  <a:lnTo>
                    <a:pt x="630179" y="164654"/>
                  </a:lnTo>
                  <a:lnTo>
                    <a:pt x="631682" y="166962"/>
                  </a:lnTo>
                  <a:lnTo>
                    <a:pt x="632773" y="169328"/>
                  </a:lnTo>
                  <a:lnTo>
                    <a:pt x="633528" y="171769"/>
                  </a:lnTo>
                  <a:lnTo>
                    <a:pt x="634225" y="175866"/>
                  </a:lnTo>
                  <a:lnTo>
                    <a:pt x="636825" y="347534"/>
                  </a:lnTo>
                  <a:lnTo>
                    <a:pt x="637827" y="353216"/>
                  </a:lnTo>
                  <a:lnTo>
                    <a:pt x="638671" y="355194"/>
                  </a:lnTo>
                  <a:lnTo>
                    <a:pt x="640212" y="357756"/>
                  </a:lnTo>
                  <a:lnTo>
                    <a:pt x="642260" y="360153"/>
                  </a:lnTo>
                  <a:lnTo>
                    <a:pt x="683157" y="389693"/>
                  </a:lnTo>
                  <a:lnTo>
                    <a:pt x="712348" y="419137"/>
                  </a:lnTo>
                  <a:lnTo>
                    <a:pt x="716971" y="425149"/>
                  </a:lnTo>
                  <a:lnTo>
                    <a:pt x="721828" y="433247"/>
                  </a:lnTo>
                  <a:lnTo>
                    <a:pt x="726686" y="444345"/>
                  </a:lnTo>
                  <a:lnTo>
                    <a:pt x="729496" y="453350"/>
                  </a:lnTo>
                  <a:lnTo>
                    <a:pt x="731220" y="468728"/>
                  </a:lnTo>
                  <a:lnTo>
                    <a:pt x="730586" y="496910"/>
                  </a:lnTo>
                  <a:lnTo>
                    <a:pt x="697667" y="766569"/>
                  </a:lnTo>
                  <a:lnTo>
                    <a:pt x="666574" y="1009485"/>
                  </a:lnTo>
                  <a:lnTo>
                    <a:pt x="651532" y="1013791"/>
                  </a:lnTo>
                  <a:lnTo>
                    <a:pt x="380890" y="1043095"/>
                  </a:lnTo>
                  <a:lnTo>
                    <a:pt x="351040" y="1041034"/>
                  </a:lnTo>
                  <a:lnTo>
                    <a:pt x="340139" y="1038384"/>
                  </a:lnTo>
                  <a:lnTo>
                    <a:pt x="333969" y="1036081"/>
                  </a:lnTo>
                  <a:lnTo>
                    <a:pt x="325706" y="1031978"/>
                  </a:lnTo>
                  <a:lnTo>
                    <a:pt x="293560" y="1011768"/>
                  </a:lnTo>
                  <a:lnTo>
                    <a:pt x="291556" y="1010335"/>
                  </a:lnTo>
                  <a:lnTo>
                    <a:pt x="246144" y="968283"/>
                  </a:lnTo>
                  <a:lnTo>
                    <a:pt x="235008" y="949645"/>
                  </a:lnTo>
                  <a:lnTo>
                    <a:pt x="228355" y="941775"/>
                  </a:lnTo>
                  <a:lnTo>
                    <a:pt x="226548" y="938776"/>
                  </a:lnTo>
                  <a:lnTo>
                    <a:pt x="225698" y="934920"/>
                  </a:lnTo>
                  <a:lnTo>
                    <a:pt x="225724" y="931863"/>
                  </a:lnTo>
                  <a:lnTo>
                    <a:pt x="230239" y="910777"/>
                  </a:lnTo>
                  <a:lnTo>
                    <a:pt x="232484" y="906072"/>
                  </a:lnTo>
                  <a:lnTo>
                    <a:pt x="239257" y="895355"/>
                  </a:lnTo>
                  <a:lnTo>
                    <a:pt x="240227" y="893186"/>
                  </a:lnTo>
                  <a:lnTo>
                    <a:pt x="241102" y="890649"/>
                  </a:lnTo>
                  <a:lnTo>
                    <a:pt x="241191" y="890148"/>
                  </a:lnTo>
                  <a:lnTo>
                    <a:pt x="241229" y="887789"/>
                  </a:lnTo>
                  <a:lnTo>
                    <a:pt x="241013" y="885531"/>
                  </a:lnTo>
                  <a:lnTo>
                    <a:pt x="240316" y="882874"/>
                  </a:lnTo>
                  <a:lnTo>
                    <a:pt x="238787" y="879906"/>
                  </a:lnTo>
                  <a:lnTo>
                    <a:pt x="229199" y="869329"/>
                  </a:lnTo>
                  <a:lnTo>
                    <a:pt x="222350" y="860114"/>
                  </a:lnTo>
                  <a:lnTo>
                    <a:pt x="218691" y="854166"/>
                  </a:lnTo>
                  <a:lnTo>
                    <a:pt x="212324" y="846695"/>
                  </a:lnTo>
                  <a:lnTo>
                    <a:pt x="195436" y="831513"/>
                  </a:lnTo>
                  <a:lnTo>
                    <a:pt x="165263" y="786304"/>
                  </a:lnTo>
                  <a:lnTo>
                    <a:pt x="163918" y="783748"/>
                  </a:lnTo>
                  <a:lnTo>
                    <a:pt x="163240" y="781231"/>
                  </a:lnTo>
                  <a:lnTo>
                    <a:pt x="163094" y="778631"/>
                  </a:lnTo>
                  <a:lnTo>
                    <a:pt x="163271" y="776145"/>
                  </a:lnTo>
                  <a:lnTo>
                    <a:pt x="167901" y="758033"/>
                  </a:lnTo>
                  <a:lnTo>
                    <a:pt x="168706" y="752731"/>
                  </a:lnTo>
                  <a:lnTo>
                    <a:pt x="167267" y="731956"/>
                  </a:lnTo>
                  <a:lnTo>
                    <a:pt x="167507" y="729382"/>
                  </a:lnTo>
                  <a:lnTo>
                    <a:pt x="168421" y="726972"/>
                  </a:lnTo>
                  <a:lnTo>
                    <a:pt x="169873" y="724632"/>
                  </a:lnTo>
                  <a:lnTo>
                    <a:pt x="173348" y="720028"/>
                  </a:lnTo>
                  <a:lnTo>
                    <a:pt x="174750" y="717656"/>
                  </a:lnTo>
                  <a:lnTo>
                    <a:pt x="175859" y="715157"/>
                  </a:lnTo>
                  <a:lnTo>
                    <a:pt x="176614" y="712595"/>
                  </a:lnTo>
                  <a:lnTo>
                    <a:pt x="176976" y="709868"/>
                  </a:lnTo>
                  <a:lnTo>
                    <a:pt x="177045" y="707421"/>
                  </a:lnTo>
                  <a:lnTo>
                    <a:pt x="171274" y="665762"/>
                  </a:lnTo>
                  <a:lnTo>
                    <a:pt x="171293" y="660562"/>
                  </a:lnTo>
                  <a:lnTo>
                    <a:pt x="174490" y="642248"/>
                  </a:lnTo>
                  <a:lnTo>
                    <a:pt x="174382" y="641734"/>
                  </a:lnTo>
                  <a:lnTo>
                    <a:pt x="172657" y="639781"/>
                  </a:lnTo>
                  <a:lnTo>
                    <a:pt x="170469" y="638595"/>
                  </a:lnTo>
                  <a:lnTo>
                    <a:pt x="167977" y="637834"/>
                  </a:lnTo>
                  <a:lnTo>
                    <a:pt x="154241" y="635196"/>
                  </a:lnTo>
                  <a:lnTo>
                    <a:pt x="151660" y="635094"/>
                  </a:lnTo>
                  <a:lnTo>
                    <a:pt x="149136" y="635437"/>
                  </a:lnTo>
                  <a:lnTo>
                    <a:pt x="135489" y="639191"/>
                  </a:lnTo>
                  <a:lnTo>
                    <a:pt x="132781" y="639445"/>
                  </a:lnTo>
                  <a:lnTo>
                    <a:pt x="130111" y="639172"/>
                  </a:lnTo>
                  <a:lnTo>
                    <a:pt x="125107" y="637460"/>
                  </a:lnTo>
                  <a:lnTo>
                    <a:pt x="122526" y="635824"/>
                  </a:lnTo>
                  <a:lnTo>
                    <a:pt x="120085" y="633534"/>
                  </a:lnTo>
                  <a:lnTo>
                    <a:pt x="117542" y="628962"/>
                  </a:lnTo>
                  <a:lnTo>
                    <a:pt x="116787" y="625690"/>
                  </a:lnTo>
                  <a:lnTo>
                    <a:pt x="116679" y="622703"/>
                  </a:lnTo>
                  <a:lnTo>
                    <a:pt x="117326" y="609956"/>
                  </a:lnTo>
                  <a:lnTo>
                    <a:pt x="119064" y="604477"/>
                  </a:lnTo>
                  <a:lnTo>
                    <a:pt x="119527" y="602207"/>
                  </a:lnTo>
                  <a:lnTo>
                    <a:pt x="119026" y="599632"/>
                  </a:lnTo>
                  <a:lnTo>
                    <a:pt x="117396" y="596937"/>
                  </a:lnTo>
                  <a:lnTo>
                    <a:pt x="114238" y="594356"/>
                  </a:lnTo>
                  <a:lnTo>
                    <a:pt x="111372" y="592834"/>
                  </a:lnTo>
                  <a:lnTo>
                    <a:pt x="108588" y="591832"/>
                  </a:lnTo>
                  <a:lnTo>
                    <a:pt x="103375" y="590747"/>
                  </a:lnTo>
                  <a:lnTo>
                    <a:pt x="78186" y="588655"/>
                  </a:lnTo>
                  <a:lnTo>
                    <a:pt x="60271" y="588991"/>
                  </a:lnTo>
                  <a:lnTo>
                    <a:pt x="56073" y="588274"/>
                  </a:lnTo>
                  <a:lnTo>
                    <a:pt x="53599" y="587475"/>
                  </a:lnTo>
                  <a:lnTo>
                    <a:pt x="51050" y="586302"/>
                  </a:lnTo>
                  <a:lnTo>
                    <a:pt x="48558" y="584780"/>
                  </a:lnTo>
                  <a:lnTo>
                    <a:pt x="46357" y="582890"/>
                  </a:lnTo>
                  <a:lnTo>
                    <a:pt x="44708" y="580981"/>
                  </a:lnTo>
                  <a:lnTo>
                    <a:pt x="43554" y="579231"/>
                  </a:lnTo>
                  <a:lnTo>
                    <a:pt x="28677" y="543585"/>
                  </a:lnTo>
                  <a:lnTo>
                    <a:pt x="25265" y="525638"/>
                  </a:lnTo>
                  <a:lnTo>
                    <a:pt x="24225" y="522455"/>
                  </a:lnTo>
                  <a:lnTo>
                    <a:pt x="21232" y="515904"/>
                  </a:lnTo>
                  <a:lnTo>
                    <a:pt x="15118" y="495934"/>
                  </a:lnTo>
                  <a:lnTo>
                    <a:pt x="12918" y="492078"/>
                  </a:lnTo>
                  <a:lnTo>
                    <a:pt x="10565" y="489573"/>
                  </a:lnTo>
                  <a:lnTo>
                    <a:pt x="8111" y="487677"/>
                  </a:lnTo>
                  <a:lnTo>
                    <a:pt x="3843" y="485115"/>
                  </a:lnTo>
                  <a:lnTo>
                    <a:pt x="2568" y="483961"/>
                  </a:lnTo>
                  <a:lnTo>
                    <a:pt x="1205" y="482166"/>
                  </a:lnTo>
                  <a:lnTo>
                    <a:pt x="361" y="479617"/>
                  </a:lnTo>
                  <a:lnTo>
                    <a:pt x="0" y="471703"/>
                  </a:lnTo>
                  <a:lnTo>
                    <a:pt x="1180" y="459730"/>
                  </a:lnTo>
                  <a:lnTo>
                    <a:pt x="824" y="448023"/>
                  </a:lnTo>
                  <a:lnTo>
                    <a:pt x="2239" y="426404"/>
                  </a:lnTo>
                  <a:lnTo>
                    <a:pt x="4300" y="416847"/>
                  </a:lnTo>
                  <a:lnTo>
                    <a:pt x="4712" y="411983"/>
                  </a:lnTo>
                  <a:lnTo>
                    <a:pt x="4604" y="409009"/>
                  </a:lnTo>
                  <a:lnTo>
                    <a:pt x="2955" y="404849"/>
                  </a:lnTo>
                  <a:lnTo>
                    <a:pt x="2740" y="403866"/>
                  </a:lnTo>
                  <a:lnTo>
                    <a:pt x="2898" y="401989"/>
                  </a:lnTo>
                  <a:lnTo>
                    <a:pt x="3558" y="399947"/>
                  </a:lnTo>
                  <a:lnTo>
                    <a:pt x="5333" y="396979"/>
                  </a:lnTo>
                  <a:lnTo>
                    <a:pt x="10698" y="389953"/>
                  </a:lnTo>
                  <a:lnTo>
                    <a:pt x="10965" y="389471"/>
                  </a:lnTo>
                  <a:lnTo>
                    <a:pt x="12512" y="385786"/>
                  </a:lnTo>
                  <a:lnTo>
                    <a:pt x="13894" y="380225"/>
                  </a:lnTo>
                  <a:lnTo>
                    <a:pt x="13875" y="375792"/>
                  </a:lnTo>
                  <a:lnTo>
                    <a:pt x="16063" y="370940"/>
                  </a:lnTo>
                  <a:lnTo>
                    <a:pt x="23737" y="359310"/>
                  </a:lnTo>
                  <a:lnTo>
                    <a:pt x="25328" y="357731"/>
                  </a:lnTo>
                  <a:lnTo>
                    <a:pt x="28436" y="355289"/>
                  </a:lnTo>
                  <a:lnTo>
                    <a:pt x="31106" y="354040"/>
                  </a:lnTo>
                  <a:lnTo>
                    <a:pt x="33813" y="353609"/>
                  </a:lnTo>
                  <a:lnTo>
                    <a:pt x="36306" y="354072"/>
                  </a:lnTo>
                  <a:lnTo>
                    <a:pt x="48570" y="360382"/>
                  </a:lnTo>
                  <a:lnTo>
                    <a:pt x="53682" y="362252"/>
                  </a:lnTo>
                  <a:lnTo>
                    <a:pt x="61894" y="364301"/>
                  </a:lnTo>
                  <a:lnTo>
                    <a:pt x="82783" y="366539"/>
                  </a:lnTo>
                  <a:lnTo>
                    <a:pt x="88542" y="366375"/>
                  </a:lnTo>
                  <a:lnTo>
                    <a:pt x="104947" y="363914"/>
                  </a:lnTo>
                  <a:lnTo>
                    <a:pt x="110433" y="364250"/>
                  </a:lnTo>
                  <a:lnTo>
                    <a:pt x="119451" y="366793"/>
                  </a:lnTo>
                  <a:lnTo>
                    <a:pt x="121689" y="366825"/>
                  </a:lnTo>
                  <a:lnTo>
                    <a:pt x="124112" y="366210"/>
                  </a:lnTo>
                  <a:lnTo>
                    <a:pt x="126820" y="364859"/>
                  </a:lnTo>
                  <a:lnTo>
                    <a:pt x="129604" y="362481"/>
                  </a:lnTo>
                  <a:lnTo>
                    <a:pt x="131950" y="359310"/>
                  </a:lnTo>
                  <a:lnTo>
                    <a:pt x="133795" y="354566"/>
                  </a:lnTo>
                  <a:lnTo>
                    <a:pt x="133922" y="351199"/>
                  </a:lnTo>
                  <a:lnTo>
                    <a:pt x="133079" y="348174"/>
                  </a:lnTo>
                  <a:lnTo>
                    <a:pt x="130073" y="342942"/>
                  </a:lnTo>
                  <a:lnTo>
                    <a:pt x="128938" y="340361"/>
                  </a:lnTo>
                  <a:lnTo>
                    <a:pt x="128437" y="337774"/>
                  </a:lnTo>
                  <a:lnTo>
                    <a:pt x="129008" y="334711"/>
                  </a:lnTo>
                  <a:lnTo>
                    <a:pt x="130593" y="331191"/>
                  </a:lnTo>
                  <a:lnTo>
                    <a:pt x="141780" y="316276"/>
                  </a:lnTo>
                  <a:lnTo>
                    <a:pt x="152700" y="305178"/>
                  </a:lnTo>
                  <a:lnTo>
                    <a:pt x="155554" y="303206"/>
                  </a:lnTo>
                  <a:lnTo>
                    <a:pt x="158274" y="301906"/>
                  </a:lnTo>
                  <a:lnTo>
                    <a:pt x="196857" y="292672"/>
                  </a:lnTo>
                  <a:lnTo>
                    <a:pt x="201499" y="290522"/>
                  </a:lnTo>
                  <a:lnTo>
                    <a:pt x="204365" y="288411"/>
                  </a:lnTo>
                  <a:lnTo>
                    <a:pt x="210567" y="282519"/>
                  </a:lnTo>
                  <a:lnTo>
                    <a:pt x="218760" y="277186"/>
                  </a:lnTo>
                  <a:lnTo>
                    <a:pt x="221202" y="274713"/>
                  </a:lnTo>
                  <a:lnTo>
                    <a:pt x="223479" y="271136"/>
                  </a:lnTo>
                  <a:lnTo>
                    <a:pt x="227747" y="262486"/>
                  </a:lnTo>
                  <a:lnTo>
                    <a:pt x="230860" y="258218"/>
                  </a:lnTo>
                  <a:lnTo>
                    <a:pt x="232668" y="256309"/>
                  </a:lnTo>
                  <a:lnTo>
                    <a:pt x="234177" y="255066"/>
                  </a:lnTo>
                  <a:lnTo>
                    <a:pt x="236073" y="253830"/>
                  </a:lnTo>
                  <a:lnTo>
                    <a:pt x="238362" y="252695"/>
                  </a:lnTo>
                  <a:lnTo>
                    <a:pt x="240893" y="251883"/>
                  </a:lnTo>
                  <a:lnTo>
                    <a:pt x="243524" y="251369"/>
                  </a:lnTo>
                  <a:lnTo>
                    <a:pt x="248890" y="251331"/>
                  </a:lnTo>
                  <a:lnTo>
                    <a:pt x="273489" y="254616"/>
                  </a:lnTo>
                  <a:lnTo>
                    <a:pt x="300992" y="252631"/>
                  </a:lnTo>
                  <a:lnTo>
                    <a:pt x="311538" y="253589"/>
                  </a:lnTo>
                  <a:lnTo>
                    <a:pt x="313993" y="253284"/>
                  </a:lnTo>
                  <a:lnTo>
                    <a:pt x="316123" y="252390"/>
                  </a:lnTo>
                  <a:lnTo>
                    <a:pt x="317436" y="250418"/>
                  </a:lnTo>
                  <a:lnTo>
                    <a:pt x="318261" y="248053"/>
                  </a:lnTo>
                  <a:lnTo>
                    <a:pt x="318819" y="245364"/>
                  </a:lnTo>
                  <a:lnTo>
                    <a:pt x="319053" y="241686"/>
                  </a:lnTo>
                  <a:lnTo>
                    <a:pt x="318895" y="237183"/>
                  </a:lnTo>
                  <a:lnTo>
                    <a:pt x="317836" y="229529"/>
                  </a:lnTo>
                  <a:lnTo>
                    <a:pt x="316593" y="224969"/>
                  </a:lnTo>
                  <a:lnTo>
                    <a:pt x="315033" y="221240"/>
                  </a:lnTo>
                  <a:lnTo>
                    <a:pt x="311811" y="215438"/>
                  </a:lnTo>
                  <a:lnTo>
                    <a:pt x="311025" y="212400"/>
                  </a:lnTo>
                  <a:lnTo>
                    <a:pt x="311507" y="208747"/>
                  </a:lnTo>
                  <a:lnTo>
                    <a:pt x="312813" y="202761"/>
                  </a:lnTo>
                  <a:lnTo>
                    <a:pt x="312147" y="198740"/>
                  </a:lnTo>
                  <a:lnTo>
                    <a:pt x="311951" y="198195"/>
                  </a:lnTo>
                  <a:lnTo>
                    <a:pt x="303161" y="186342"/>
                  </a:lnTo>
                  <a:lnTo>
                    <a:pt x="292894" y="169125"/>
                  </a:lnTo>
                  <a:lnTo>
                    <a:pt x="290167" y="165618"/>
                  </a:lnTo>
                  <a:lnTo>
                    <a:pt x="281010" y="156499"/>
                  </a:lnTo>
                  <a:lnTo>
                    <a:pt x="279114" y="153949"/>
                  </a:lnTo>
                  <a:lnTo>
                    <a:pt x="277833" y="151343"/>
                  </a:lnTo>
                  <a:lnTo>
                    <a:pt x="277313" y="148736"/>
                  </a:lnTo>
                  <a:lnTo>
                    <a:pt x="277262" y="146010"/>
                  </a:lnTo>
                  <a:lnTo>
                    <a:pt x="279723" y="129261"/>
                  </a:lnTo>
                  <a:lnTo>
                    <a:pt x="279634" y="123554"/>
                  </a:lnTo>
                  <a:lnTo>
                    <a:pt x="278771" y="117707"/>
                  </a:lnTo>
                  <a:lnTo>
                    <a:pt x="279114" y="114745"/>
                  </a:lnTo>
                  <a:lnTo>
                    <a:pt x="281245" y="111841"/>
                  </a:lnTo>
                  <a:lnTo>
                    <a:pt x="283826" y="110281"/>
                  </a:lnTo>
                  <a:lnTo>
                    <a:pt x="286609" y="109406"/>
                  </a:lnTo>
                  <a:lnTo>
                    <a:pt x="291106" y="108473"/>
                  </a:lnTo>
                  <a:lnTo>
                    <a:pt x="292488" y="107725"/>
                  </a:lnTo>
                  <a:lnTo>
                    <a:pt x="294460" y="105943"/>
                  </a:lnTo>
                  <a:lnTo>
                    <a:pt x="302888" y="93558"/>
                  </a:lnTo>
                  <a:lnTo>
                    <a:pt x="307213" y="88700"/>
                  </a:lnTo>
                  <a:lnTo>
                    <a:pt x="312395" y="83950"/>
                  </a:lnTo>
                  <a:lnTo>
                    <a:pt x="315261" y="81921"/>
                  </a:lnTo>
                  <a:lnTo>
                    <a:pt x="318153" y="80361"/>
                  </a:lnTo>
                  <a:lnTo>
                    <a:pt x="323765" y="78281"/>
                  </a:lnTo>
                  <a:lnTo>
                    <a:pt x="326416" y="76968"/>
                  </a:lnTo>
                  <a:lnTo>
                    <a:pt x="328712" y="75142"/>
                  </a:lnTo>
                  <a:lnTo>
                    <a:pt x="330240" y="72973"/>
                  </a:lnTo>
                  <a:lnTo>
                    <a:pt x="331064" y="70988"/>
                  </a:lnTo>
                  <a:lnTo>
                    <a:pt x="331495" y="69295"/>
                  </a:lnTo>
                  <a:lnTo>
                    <a:pt x="331514" y="69016"/>
                  </a:lnTo>
                  <a:lnTo>
                    <a:pt x="331553" y="66993"/>
                  </a:lnTo>
                  <a:lnTo>
                    <a:pt x="331286" y="64678"/>
                  </a:lnTo>
                  <a:lnTo>
                    <a:pt x="330620" y="61996"/>
                  </a:lnTo>
                  <a:lnTo>
                    <a:pt x="329549" y="59218"/>
                  </a:lnTo>
                  <a:lnTo>
                    <a:pt x="328071" y="56428"/>
                  </a:lnTo>
                  <a:lnTo>
                    <a:pt x="326099" y="53764"/>
                  </a:lnTo>
                  <a:lnTo>
                    <a:pt x="323803" y="51323"/>
                  </a:lnTo>
                  <a:lnTo>
                    <a:pt x="319034" y="47207"/>
                  </a:lnTo>
                  <a:lnTo>
                    <a:pt x="313853" y="43662"/>
                  </a:lnTo>
                  <a:lnTo>
                    <a:pt x="306395" y="40371"/>
                  </a:lnTo>
                  <a:close/>
                </a:path>
              </a:pathLst>
            </a:custGeom>
            <a:solidFill>
              <a:srgbClr val="4F008C"/>
            </a:solidFill>
            <a:ln w="9525" cap="flat" cmpd="sng">
              <a:solidFill>
                <a:srgbClr val="F2F2F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582" name="Google Shape;582;p88"/>
            <p:cNvSpPr/>
            <p:nvPr/>
          </p:nvSpPr>
          <p:spPr>
            <a:xfrm>
              <a:off x="8249900" y="3067369"/>
              <a:ext cx="803784" cy="706947"/>
            </a:xfrm>
            <a:custGeom>
              <a:avLst/>
              <a:gdLst/>
              <a:ahLst/>
              <a:cxnLst/>
              <a:rect l="l" t="t" r="r" b="b"/>
              <a:pathLst>
                <a:path w="396998" h="349169" extrusionOk="0">
                  <a:moveTo>
                    <a:pt x="371822" y="13711"/>
                  </a:moveTo>
                  <a:lnTo>
                    <a:pt x="379299" y="17040"/>
                  </a:lnTo>
                  <a:lnTo>
                    <a:pt x="384480" y="20585"/>
                  </a:lnTo>
                  <a:lnTo>
                    <a:pt x="389249" y="24701"/>
                  </a:lnTo>
                  <a:lnTo>
                    <a:pt x="391544" y="27142"/>
                  </a:lnTo>
                  <a:lnTo>
                    <a:pt x="393517" y="29806"/>
                  </a:lnTo>
                  <a:lnTo>
                    <a:pt x="394994" y="32596"/>
                  </a:lnTo>
                  <a:lnTo>
                    <a:pt x="396066" y="35374"/>
                  </a:lnTo>
                  <a:lnTo>
                    <a:pt x="396732" y="38056"/>
                  </a:lnTo>
                  <a:lnTo>
                    <a:pt x="396998" y="40371"/>
                  </a:lnTo>
                  <a:lnTo>
                    <a:pt x="396960" y="42394"/>
                  </a:lnTo>
                  <a:lnTo>
                    <a:pt x="396941" y="42673"/>
                  </a:lnTo>
                  <a:lnTo>
                    <a:pt x="396510" y="44366"/>
                  </a:lnTo>
                  <a:lnTo>
                    <a:pt x="395685" y="46351"/>
                  </a:lnTo>
                  <a:lnTo>
                    <a:pt x="394157" y="48520"/>
                  </a:lnTo>
                  <a:lnTo>
                    <a:pt x="391861" y="50346"/>
                  </a:lnTo>
                  <a:lnTo>
                    <a:pt x="389211" y="51659"/>
                  </a:lnTo>
                  <a:lnTo>
                    <a:pt x="383598" y="53739"/>
                  </a:lnTo>
                  <a:lnTo>
                    <a:pt x="380706" y="55299"/>
                  </a:lnTo>
                  <a:lnTo>
                    <a:pt x="377840" y="57328"/>
                  </a:lnTo>
                  <a:lnTo>
                    <a:pt x="372659" y="62078"/>
                  </a:lnTo>
                  <a:lnTo>
                    <a:pt x="368334" y="66936"/>
                  </a:lnTo>
                  <a:lnTo>
                    <a:pt x="359906" y="79321"/>
                  </a:lnTo>
                  <a:lnTo>
                    <a:pt x="357934" y="81103"/>
                  </a:lnTo>
                  <a:lnTo>
                    <a:pt x="356551" y="81851"/>
                  </a:lnTo>
                  <a:lnTo>
                    <a:pt x="352055" y="82784"/>
                  </a:lnTo>
                  <a:lnTo>
                    <a:pt x="349271" y="83659"/>
                  </a:lnTo>
                  <a:lnTo>
                    <a:pt x="346690" y="85219"/>
                  </a:lnTo>
                  <a:lnTo>
                    <a:pt x="344559" y="88123"/>
                  </a:lnTo>
                  <a:lnTo>
                    <a:pt x="344217" y="91085"/>
                  </a:lnTo>
                  <a:lnTo>
                    <a:pt x="345079" y="96932"/>
                  </a:lnTo>
                  <a:lnTo>
                    <a:pt x="345168" y="102639"/>
                  </a:lnTo>
                  <a:lnTo>
                    <a:pt x="342708" y="119387"/>
                  </a:lnTo>
                  <a:lnTo>
                    <a:pt x="342758" y="122114"/>
                  </a:lnTo>
                  <a:lnTo>
                    <a:pt x="343278" y="124721"/>
                  </a:lnTo>
                  <a:lnTo>
                    <a:pt x="344559" y="127327"/>
                  </a:lnTo>
                  <a:lnTo>
                    <a:pt x="346455" y="129876"/>
                  </a:lnTo>
                  <a:lnTo>
                    <a:pt x="355613" y="138996"/>
                  </a:lnTo>
                  <a:lnTo>
                    <a:pt x="358340" y="142503"/>
                  </a:lnTo>
                  <a:lnTo>
                    <a:pt x="368607" y="159720"/>
                  </a:lnTo>
                  <a:lnTo>
                    <a:pt x="377396" y="171573"/>
                  </a:lnTo>
                  <a:lnTo>
                    <a:pt x="377593" y="172118"/>
                  </a:lnTo>
                  <a:lnTo>
                    <a:pt x="378259" y="176139"/>
                  </a:lnTo>
                  <a:lnTo>
                    <a:pt x="376952" y="182125"/>
                  </a:lnTo>
                  <a:lnTo>
                    <a:pt x="376470" y="185778"/>
                  </a:lnTo>
                  <a:lnTo>
                    <a:pt x="377257" y="188815"/>
                  </a:lnTo>
                  <a:lnTo>
                    <a:pt x="380478" y="194618"/>
                  </a:lnTo>
                  <a:lnTo>
                    <a:pt x="382038" y="198347"/>
                  </a:lnTo>
                  <a:lnTo>
                    <a:pt x="383281" y="202907"/>
                  </a:lnTo>
                  <a:lnTo>
                    <a:pt x="384340" y="210561"/>
                  </a:lnTo>
                  <a:lnTo>
                    <a:pt x="384499" y="215063"/>
                  </a:lnTo>
                  <a:lnTo>
                    <a:pt x="384264" y="218742"/>
                  </a:lnTo>
                  <a:lnTo>
                    <a:pt x="383706" y="221430"/>
                  </a:lnTo>
                  <a:lnTo>
                    <a:pt x="382882" y="223796"/>
                  </a:lnTo>
                  <a:lnTo>
                    <a:pt x="381569" y="225768"/>
                  </a:lnTo>
                  <a:lnTo>
                    <a:pt x="379438" y="226662"/>
                  </a:lnTo>
                  <a:lnTo>
                    <a:pt x="376984" y="226967"/>
                  </a:lnTo>
                  <a:lnTo>
                    <a:pt x="366438" y="226009"/>
                  </a:lnTo>
                  <a:lnTo>
                    <a:pt x="338934" y="227994"/>
                  </a:lnTo>
                  <a:lnTo>
                    <a:pt x="314335" y="224709"/>
                  </a:lnTo>
                  <a:lnTo>
                    <a:pt x="308970" y="224747"/>
                  </a:lnTo>
                  <a:lnTo>
                    <a:pt x="306338" y="225261"/>
                  </a:lnTo>
                  <a:lnTo>
                    <a:pt x="303808" y="226072"/>
                  </a:lnTo>
                  <a:lnTo>
                    <a:pt x="301519" y="227208"/>
                  </a:lnTo>
                  <a:lnTo>
                    <a:pt x="299623" y="228444"/>
                  </a:lnTo>
                  <a:lnTo>
                    <a:pt x="298113" y="229687"/>
                  </a:lnTo>
                  <a:lnTo>
                    <a:pt x="296306" y="231596"/>
                  </a:lnTo>
                  <a:lnTo>
                    <a:pt x="293192" y="235864"/>
                  </a:lnTo>
                  <a:lnTo>
                    <a:pt x="288924" y="244514"/>
                  </a:lnTo>
                  <a:lnTo>
                    <a:pt x="286648" y="248091"/>
                  </a:lnTo>
                  <a:lnTo>
                    <a:pt x="284206" y="250564"/>
                  </a:lnTo>
                  <a:lnTo>
                    <a:pt x="276013" y="255897"/>
                  </a:lnTo>
                  <a:lnTo>
                    <a:pt x="269811" y="261789"/>
                  </a:lnTo>
                  <a:lnTo>
                    <a:pt x="266944" y="263900"/>
                  </a:lnTo>
                  <a:lnTo>
                    <a:pt x="262302" y="266050"/>
                  </a:lnTo>
                  <a:lnTo>
                    <a:pt x="223720" y="275284"/>
                  </a:lnTo>
                  <a:lnTo>
                    <a:pt x="220999" y="276583"/>
                  </a:lnTo>
                  <a:lnTo>
                    <a:pt x="218145" y="278556"/>
                  </a:lnTo>
                  <a:lnTo>
                    <a:pt x="207225" y="289654"/>
                  </a:lnTo>
                  <a:lnTo>
                    <a:pt x="196039" y="304569"/>
                  </a:lnTo>
                  <a:lnTo>
                    <a:pt x="194453" y="308089"/>
                  </a:lnTo>
                  <a:lnTo>
                    <a:pt x="193882" y="311152"/>
                  </a:lnTo>
                  <a:lnTo>
                    <a:pt x="194383" y="313739"/>
                  </a:lnTo>
                  <a:lnTo>
                    <a:pt x="195518" y="316320"/>
                  </a:lnTo>
                  <a:lnTo>
                    <a:pt x="198524" y="321552"/>
                  </a:lnTo>
                  <a:lnTo>
                    <a:pt x="199368" y="324577"/>
                  </a:lnTo>
                  <a:lnTo>
                    <a:pt x="199241" y="327944"/>
                  </a:lnTo>
                  <a:lnTo>
                    <a:pt x="197396" y="332688"/>
                  </a:lnTo>
                  <a:lnTo>
                    <a:pt x="195049" y="335859"/>
                  </a:lnTo>
                  <a:lnTo>
                    <a:pt x="192265" y="338237"/>
                  </a:lnTo>
                  <a:lnTo>
                    <a:pt x="189557" y="339587"/>
                  </a:lnTo>
                  <a:lnTo>
                    <a:pt x="187135" y="340203"/>
                  </a:lnTo>
                  <a:lnTo>
                    <a:pt x="184896" y="340171"/>
                  </a:lnTo>
                  <a:lnTo>
                    <a:pt x="175878" y="337628"/>
                  </a:lnTo>
                  <a:lnTo>
                    <a:pt x="170393" y="337292"/>
                  </a:lnTo>
                  <a:lnTo>
                    <a:pt x="153987" y="339752"/>
                  </a:lnTo>
                  <a:lnTo>
                    <a:pt x="148229" y="339917"/>
                  </a:lnTo>
                  <a:lnTo>
                    <a:pt x="127340" y="337679"/>
                  </a:lnTo>
                  <a:lnTo>
                    <a:pt x="119127" y="335630"/>
                  </a:lnTo>
                  <a:lnTo>
                    <a:pt x="114016" y="333760"/>
                  </a:lnTo>
                  <a:lnTo>
                    <a:pt x="101751" y="327450"/>
                  </a:lnTo>
                  <a:lnTo>
                    <a:pt x="99259" y="326987"/>
                  </a:lnTo>
                  <a:lnTo>
                    <a:pt x="96551" y="327418"/>
                  </a:lnTo>
                  <a:lnTo>
                    <a:pt x="93881" y="328667"/>
                  </a:lnTo>
                  <a:lnTo>
                    <a:pt x="90774" y="331109"/>
                  </a:lnTo>
                  <a:lnTo>
                    <a:pt x="89182" y="332688"/>
                  </a:lnTo>
                  <a:lnTo>
                    <a:pt x="81509" y="344318"/>
                  </a:lnTo>
                  <a:lnTo>
                    <a:pt x="79321" y="349170"/>
                  </a:lnTo>
                  <a:lnTo>
                    <a:pt x="69206" y="341636"/>
                  </a:lnTo>
                  <a:lnTo>
                    <a:pt x="67291" y="339771"/>
                  </a:lnTo>
                  <a:lnTo>
                    <a:pt x="65807" y="337533"/>
                  </a:lnTo>
                  <a:lnTo>
                    <a:pt x="63581" y="332295"/>
                  </a:lnTo>
                  <a:lnTo>
                    <a:pt x="57518" y="308342"/>
                  </a:lnTo>
                  <a:lnTo>
                    <a:pt x="55565" y="303377"/>
                  </a:lnTo>
                  <a:lnTo>
                    <a:pt x="53574" y="299845"/>
                  </a:lnTo>
                  <a:lnTo>
                    <a:pt x="53358" y="299616"/>
                  </a:lnTo>
                  <a:lnTo>
                    <a:pt x="52046" y="298728"/>
                  </a:lnTo>
                  <a:lnTo>
                    <a:pt x="50162" y="297771"/>
                  </a:lnTo>
                  <a:lnTo>
                    <a:pt x="35196" y="293769"/>
                  </a:lnTo>
                  <a:lnTo>
                    <a:pt x="32545" y="292317"/>
                  </a:lnTo>
                  <a:lnTo>
                    <a:pt x="30066" y="290199"/>
                  </a:lnTo>
                  <a:lnTo>
                    <a:pt x="27757" y="286686"/>
                  </a:lnTo>
                  <a:lnTo>
                    <a:pt x="26755" y="283794"/>
                  </a:lnTo>
                  <a:lnTo>
                    <a:pt x="26305" y="280940"/>
                  </a:lnTo>
                  <a:lnTo>
                    <a:pt x="28493" y="247818"/>
                  </a:lnTo>
                  <a:lnTo>
                    <a:pt x="28119" y="244818"/>
                  </a:lnTo>
                  <a:lnTo>
                    <a:pt x="27167" y="241686"/>
                  </a:lnTo>
                  <a:lnTo>
                    <a:pt x="25392" y="239219"/>
                  </a:lnTo>
                  <a:lnTo>
                    <a:pt x="23147" y="237633"/>
                  </a:lnTo>
                  <a:lnTo>
                    <a:pt x="18036" y="235820"/>
                  </a:lnTo>
                  <a:lnTo>
                    <a:pt x="2797" y="232173"/>
                  </a:lnTo>
                  <a:lnTo>
                    <a:pt x="0" y="231165"/>
                  </a:lnTo>
                  <a:lnTo>
                    <a:pt x="4477" y="227055"/>
                  </a:lnTo>
                  <a:lnTo>
                    <a:pt x="9119" y="225502"/>
                  </a:lnTo>
                  <a:lnTo>
                    <a:pt x="16038" y="224690"/>
                  </a:lnTo>
                  <a:lnTo>
                    <a:pt x="20059" y="223599"/>
                  </a:lnTo>
                  <a:lnTo>
                    <a:pt x="38544" y="213459"/>
                  </a:lnTo>
                  <a:lnTo>
                    <a:pt x="42895" y="211620"/>
                  </a:lnTo>
                  <a:lnTo>
                    <a:pt x="46535" y="210555"/>
                  </a:lnTo>
                  <a:lnTo>
                    <a:pt x="57683" y="209426"/>
                  </a:lnTo>
                  <a:lnTo>
                    <a:pt x="60341" y="208639"/>
                  </a:lnTo>
                  <a:lnTo>
                    <a:pt x="62383" y="206883"/>
                  </a:lnTo>
                  <a:lnTo>
                    <a:pt x="63010" y="204796"/>
                  </a:lnTo>
                  <a:lnTo>
                    <a:pt x="62687" y="202805"/>
                  </a:lnTo>
                  <a:lnTo>
                    <a:pt x="62008" y="201188"/>
                  </a:lnTo>
                  <a:lnTo>
                    <a:pt x="56631" y="191130"/>
                  </a:lnTo>
                  <a:lnTo>
                    <a:pt x="55806" y="188321"/>
                  </a:lnTo>
                  <a:lnTo>
                    <a:pt x="55540" y="185511"/>
                  </a:lnTo>
                  <a:lnTo>
                    <a:pt x="56187" y="182512"/>
                  </a:lnTo>
                  <a:lnTo>
                    <a:pt x="57690" y="179626"/>
                  </a:lnTo>
                  <a:lnTo>
                    <a:pt x="60613" y="176456"/>
                  </a:lnTo>
                  <a:lnTo>
                    <a:pt x="63391" y="175181"/>
                  </a:lnTo>
                  <a:lnTo>
                    <a:pt x="65832" y="174908"/>
                  </a:lnTo>
                  <a:lnTo>
                    <a:pt x="67805" y="175441"/>
                  </a:lnTo>
                  <a:lnTo>
                    <a:pt x="76911" y="178999"/>
                  </a:lnTo>
                  <a:lnTo>
                    <a:pt x="79676" y="179626"/>
                  </a:lnTo>
                  <a:lnTo>
                    <a:pt x="82327" y="179772"/>
                  </a:lnTo>
                  <a:lnTo>
                    <a:pt x="84553" y="179056"/>
                  </a:lnTo>
                  <a:lnTo>
                    <a:pt x="85948" y="177090"/>
                  </a:lnTo>
                  <a:lnTo>
                    <a:pt x="86322" y="174794"/>
                  </a:lnTo>
                  <a:lnTo>
                    <a:pt x="86284" y="172790"/>
                  </a:lnTo>
                  <a:lnTo>
                    <a:pt x="86157" y="171680"/>
                  </a:lnTo>
                  <a:lnTo>
                    <a:pt x="84096" y="161191"/>
                  </a:lnTo>
                  <a:lnTo>
                    <a:pt x="83919" y="158623"/>
                  </a:lnTo>
                  <a:lnTo>
                    <a:pt x="84109" y="156004"/>
                  </a:lnTo>
                  <a:lnTo>
                    <a:pt x="84597" y="153372"/>
                  </a:lnTo>
                  <a:lnTo>
                    <a:pt x="86462" y="147912"/>
                  </a:lnTo>
                  <a:lnTo>
                    <a:pt x="89062" y="142598"/>
                  </a:lnTo>
                  <a:lnTo>
                    <a:pt x="90730" y="140505"/>
                  </a:lnTo>
                  <a:lnTo>
                    <a:pt x="92994" y="139383"/>
                  </a:lnTo>
                  <a:lnTo>
                    <a:pt x="95517" y="139338"/>
                  </a:lnTo>
                  <a:lnTo>
                    <a:pt x="98263" y="139636"/>
                  </a:lnTo>
                  <a:lnTo>
                    <a:pt x="101111" y="139402"/>
                  </a:lnTo>
                  <a:lnTo>
                    <a:pt x="106596" y="138082"/>
                  </a:lnTo>
                  <a:lnTo>
                    <a:pt x="108854" y="136808"/>
                  </a:lnTo>
                  <a:lnTo>
                    <a:pt x="110420" y="134506"/>
                  </a:lnTo>
                  <a:lnTo>
                    <a:pt x="111226" y="131779"/>
                  </a:lnTo>
                  <a:lnTo>
                    <a:pt x="113179" y="127188"/>
                  </a:lnTo>
                  <a:lnTo>
                    <a:pt x="116464" y="121563"/>
                  </a:lnTo>
                  <a:lnTo>
                    <a:pt x="130016" y="105918"/>
                  </a:lnTo>
                  <a:lnTo>
                    <a:pt x="160437" y="81198"/>
                  </a:lnTo>
                  <a:lnTo>
                    <a:pt x="174293" y="72218"/>
                  </a:lnTo>
                  <a:lnTo>
                    <a:pt x="200719" y="60873"/>
                  </a:lnTo>
                  <a:lnTo>
                    <a:pt x="204682" y="58051"/>
                  </a:lnTo>
                  <a:lnTo>
                    <a:pt x="207143" y="55128"/>
                  </a:lnTo>
                  <a:lnTo>
                    <a:pt x="208842" y="52185"/>
                  </a:lnTo>
                  <a:lnTo>
                    <a:pt x="213624" y="41893"/>
                  </a:lnTo>
                  <a:lnTo>
                    <a:pt x="217714" y="36642"/>
                  </a:lnTo>
                  <a:lnTo>
                    <a:pt x="223345" y="31182"/>
                  </a:lnTo>
                  <a:lnTo>
                    <a:pt x="231970" y="25550"/>
                  </a:lnTo>
                  <a:lnTo>
                    <a:pt x="275810" y="3031"/>
                  </a:lnTo>
                  <a:lnTo>
                    <a:pt x="281479" y="824"/>
                  </a:lnTo>
                  <a:lnTo>
                    <a:pt x="284187" y="203"/>
                  </a:lnTo>
                  <a:lnTo>
                    <a:pt x="286863" y="0"/>
                  </a:lnTo>
                  <a:lnTo>
                    <a:pt x="289463" y="387"/>
                  </a:lnTo>
                  <a:lnTo>
                    <a:pt x="292120" y="1313"/>
                  </a:lnTo>
                  <a:lnTo>
                    <a:pt x="294733" y="2822"/>
                  </a:lnTo>
                  <a:lnTo>
                    <a:pt x="298982" y="6392"/>
                  </a:lnTo>
                  <a:lnTo>
                    <a:pt x="307226" y="15340"/>
                  </a:lnTo>
                  <a:lnTo>
                    <a:pt x="321983" y="27269"/>
                  </a:lnTo>
                  <a:lnTo>
                    <a:pt x="327056" y="30395"/>
                  </a:lnTo>
                  <a:lnTo>
                    <a:pt x="329910" y="31258"/>
                  </a:lnTo>
                  <a:lnTo>
                    <a:pt x="341864" y="31822"/>
                  </a:lnTo>
                  <a:lnTo>
                    <a:pt x="349614" y="33477"/>
                  </a:lnTo>
                  <a:lnTo>
                    <a:pt x="352176" y="33592"/>
                  </a:lnTo>
                  <a:lnTo>
                    <a:pt x="354541" y="33046"/>
                  </a:lnTo>
                  <a:lnTo>
                    <a:pt x="356589" y="31797"/>
                  </a:lnTo>
                  <a:lnTo>
                    <a:pt x="358042" y="30478"/>
                  </a:lnTo>
                  <a:lnTo>
                    <a:pt x="367002" y="18175"/>
                  </a:lnTo>
                  <a:lnTo>
                    <a:pt x="371822" y="1371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2F2F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583" name="Google Shape;583;p88"/>
            <p:cNvSpPr/>
            <p:nvPr/>
          </p:nvSpPr>
          <p:spPr>
            <a:xfrm>
              <a:off x="7686293" y="2656798"/>
              <a:ext cx="1356502" cy="936776"/>
            </a:xfrm>
            <a:custGeom>
              <a:avLst/>
              <a:gdLst/>
              <a:ahLst/>
              <a:cxnLst/>
              <a:rect l="l" t="t" r="r" b="b"/>
              <a:pathLst>
                <a:path w="669992" h="462684" extrusionOk="0">
                  <a:moveTo>
                    <a:pt x="650194" y="216497"/>
                  </a:moveTo>
                  <a:lnTo>
                    <a:pt x="645406" y="220961"/>
                  </a:lnTo>
                  <a:lnTo>
                    <a:pt x="636445" y="233264"/>
                  </a:lnTo>
                  <a:lnTo>
                    <a:pt x="634993" y="234583"/>
                  </a:lnTo>
                  <a:lnTo>
                    <a:pt x="632944" y="235832"/>
                  </a:lnTo>
                  <a:lnTo>
                    <a:pt x="630579" y="236378"/>
                  </a:lnTo>
                  <a:lnTo>
                    <a:pt x="628017" y="236263"/>
                  </a:lnTo>
                  <a:lnTo>
                    <a:pt x="620268" y="234608"/>
                  </a:lnTo>
                  <a:lnTo>
                    <a:pt x="608314" y="234044"/>
                  </a:lnTo>
                  <a:lnTo>
                    <a:pt x="605460" y="233181"/>
                  </a:lnTo>
                  <a:lnTo>
                    <a:pt x="600387" y="230055"/>
                  </a:lnTo>
                  <a:lnTo>
                    <a:pt x="585630" y="218126"/>
                  </a:lnTo>
                  <a:lnTo>
                    <a:pt x="577386" y="209178"/>
                  </a:lnTo>
                  <a:lnTo>
                    <a:pt x="573137" y="205608"/>
                  </a:lnTo>
                  <a:lnTo>
                    <a:pt x="570524" y="204099"/>
                  </a:lnTo>
                  <a:lnTo>
                    <a:pt x="567867" y="203173"/>
                  </a:lnTo>
                  <a:lnTo>
                    <a:pt x="565267" y="202786"/>
                  </a:lnTo>
                  <a:lnTo>
                    <a:pt x="562590" y="202989"/>
                  </a:lnTo>
                  <a:lnTo>
                    <a:pt x="559883" y="203610"/>
                  </a:lnTo>
                  <a:lnTo>
                    <a:pt x="554213" y="205817"/>
                  </a:lnTo>
                  <a:lnTo>
                    <a:pt x="510374" y="228336"/>
                  </a:lnTo>
                  <a:lnTo>
                    <a:pt x="501749" y="233968"/>
                  </a:lnTo>
                  <a:lnTo>
                    <a:pt x="496118" y="239428"/>
                  </a:lnTo>
                  <a:lnTo>
                    <a:pt x="492027" y="244679"/>
                  </a:lnTo>
                  <a:lnTo>
                    <a:pt x="487246" y="254971"/>
                  </a:lnTo>
                  <a:lnTo>
                    <a:pt x="485546" y="257914"/>
                  </a:lnTo>
                  <a:lnTo>
                    <a:pt x="483086" y="260837"/>
                  </a:lnTo>
                  <a:lnTo>
                    <a:pt x="479122" y="263659"/>
                  </a:lnTo>
                  <a:lnTo>
                    <a:pt x="452697" y="275004"/>
                  </a:lnTo>
                  <a:lnTo>
                    <a:pt x="438840" y="283984"/>
                  </a:lnTo>
                  <a:lnTo>
                    <a:pt x="408419" y="308704"/>
                  </a:lnTo>
                  <a:lnTo>
                    <a:pt x="394867" y="324349"/>
                  </a:lnTo>
                  <a:lnTo>
                    <a:pt x="391582" y="329974"/>
                  </a:lnTo>
                  <a:lnTo>
                    <a:pt x="389629" y="334565"/>
                  </a:lnTo>
                  <a:lnTo>
                    <a:pt x="388824" y="337292"/>
                  </a:lnTo>
                  <a:lnTo>
                    <a:pt x="387257" y="339594"/>
                  </a:lnTo>
                  <a:lnTo>
                    <a:pt x="385000" y="340868"/>
                  </a:lnTo>
                  <a:lnTo>
                    <a:pt x="379514" y="342188"/>
                  </a:lnTo>
                  <a:lnTo>
                    <a:pt x="376667" y="342422"/>
                  </a:lnTo>
                  <a:lnTo>
                    <a:pt x="373921" y="342124"/>
                  </a:lnTo>
                  <a:lnTo>
                    <a:pt x="371397" y="342169"/>
                  </a:lnTo>
                  <a:lnTo>
                    <a:pt x="369133" y="343291"/>
                  </a:lnTo>
                  <a:lnTo>
                    <a:pt x="367465" y="345384"/>
                  </a:lnTo>
                  <a:lnTo>
                    <a:pt x="364865" y="350698"/>
                  </a:lnTo>
                  <a:lnTo>
                    <a:pt x="363001" y="356158"/>
                  </a:lnTo>
                  <a:lnTo>
                    <a:pt x="362512" y="358790"/>
                  </a:lnTo>
                  <a:lnTo>
                    <a:pt x="362322" y="361409"/>
                  </a:lnTo>
                  <a:lnTo>
                    <a:pt x="362500" y="363977"/>
                  </a:lnTo>
                  <a:lnTo>
                    <a:pt x="364561" y="374466"/>
                  </a:lnTo>
                  <a:lnTo>
                    <a:pt x="364688" y="375576"/>
                  </a:lnTo>
                  <a:lnTo>
                    <a:pt x="364726" y="377580"/>
                  </a:lnTo>
                  <a:lnTo>
                    <a:pt x="364351" y="379876"/>
                  </a:lnTo>
                  <a:lnTo>
                    <a:pt x="362956" y="381842"/>
                  </a:lnTo>
                  <a:lnTo>
                    <a:pt x="360730" y="382558"/>
                  </a:lnTo>
                  <a:lnTo>
                    <a:pt x="358080" y="382412"/>
                  </a:lnTo>
                  <a:lnTo>
                    <a:pt x="355315" y="381785"/>
                  </a:lnTo>
                  <a:lnTo>
                    <a:pt x="346208" y="378227"/>
                  </a:lnTo>
                  <a:lnTo>
                    <a:pt x="344236" y="377694"/>
                  </a:lnTo>
                  <a:lnTo>
                    <a:pt x="341794" y="377967"/>
                  </a:lnTo>
                  <a:lnTo>
                    <a:pt x="339017" y="379242"/>
                  </a:lnTo>
                  <a:lnTo>
                    <a:pt x="336093" y="382412"/>
                  </a:lnTo>
                  <a:lnTo>
                    <a:pt x="334590" y="385298"/>
                  </a:lnTo>
                  <a:lnTo>
                    <a:pt x="333943" y="388297"/>
                  </a:lnTo>
                  <a:lnTo>
                    <a:pt x="334210" y="391107"/>
                  </a:lnTo>
                  <a:lnTo>
                    <a:pt x="335034" y="393916"/>
                  </a:lnTo>
                  <a:lnTo>
                    <a:pt x="340412" y="403974"/>
                  </a:lnTo>
                  <a:lnTo>
                    <a:pt x="341090" y="405591"/>
                  </a:lnTo>
                  <a:lnTo>
                    <a:pt x="341414" y="407582"/>
                  </a:lnTo>
                  <a:lnTo>
                    <a:pt x="340786" y="409669"/>
                  </a:lnTo>
                  <a:lnTo>
                    <a:pt x="338744" y="411425"/>
                  </a:lnTo>
                  <a:lnTo>
                    <a:pt x="336087" y="412212"/>
                  </a:lnTo>
                  <a:lnTo>
                    <a:pt x="324938" y="413341"/>
                  </a:lnTo>
                  <a:lnTo>
                    <a:pt x="321298" y="414406"/>
                  </a:lnTo>
                  <a:lnTo>
                    <a:pt x="316948" y="416245"/>
                  </a:lnTo>
                  <a:lnTo>
                    <a:pt x="298462" y="426385"/>
                  </a:lnTo>
                  <a:lnTo>
                    <a:pt x="294441" y="427476"/>
                  </a:lnTo>
                  <a:lnTo>
                    <a:pt x="287523" y="428288"/>
                  </a:lnTo>
                  <a:lnTo>
                    <a:pt x="282881" y="429841"/>
                  </a:lnTo>
                  <a:lnTo>
                    <a:pt x="278404" y="433951"/>
                  </a:lnTo>
                  <a:lnTo>
                    <a:pt x="268434" y="431142"/>
                  </a:lnTo>
                  <a:lnTo>
                    <a:pt x="236181" y="426062"/>
                  </a:lnTo>
                  <a:lnTo>
                    <a:pt x="216192" y="426905"/>
                  </a:lnTo>
                  <a:lnTo>
                    <a:pt x="212926" y="427647"/>
                  </a:lnTo>
                  <a:lnTo>
                    <a:pt x="208988" y="429118"/>
                  </a:lnTo>
                  <a:lnTo>
                    <a:pt x="205881" y="431059"/>
                  </a:lnTo>
                  <a:lnTo>
                    <a:pt x="203249" y="433399"/>
                  </a:lnTo>
                  <a:lnTo>
                    <a:pt x="194789" y="443977"/>
                  </a:lnTo>
                  <a:lnTo>
                    <a:pt x="192436" y="446197"/>
                  </a:lnTo>
                  <a:lnTo>
                    <a:pt x="190198" y="447890"/>
                  </a:lnTo>
                  <a:lnTo>
                    <a:pt x="188105" y="449044"/>
                  </a:lnTo>
                  <a:lnTo>
                    <a:pt x="186539" y="449691"/>
                  </a:lnTo>
                  <a:lnTo>
                    <a:pt x="184262" y="450376"/>
                  </a:lnTo>
                  <a:lnTo>
                    <a:pt x="181897" y="450851"/>
                  </a:lnTo>
                  <a:lnTo>
                    <a:pt x="176912" y="451314"/>
                  </a:lnTo>
                  <a:lnTo>
                    <a:pt x="163145" y="450965"/>
                  </a:lnTo>
                  <a:lnTo>
                    <a:pt x="157355" y="451993"/>
                  </a:lnTo>
                  <a:lnTo>
                    <a:pt x="128665" y="462120"/>
                  </a:lnTo>
                  <a:lnTo>
                    <a:pt x="125964" y="462583"/>
                  </a:lnTo>
                  <a:lnTo>
                    <a:pt x="123294" y="462685"/>
                  </a:lnTo>
                  <a:lnTo>
                    <a:pt x="120687" y="462298"/>
                  </a:lnTo>
                  <a:lnTo>
                    <a:pt x="118233" y="461524"/>
                  </a:lnTo>
                  <a:lnTo>
                    <a:pt x="116140" y="460452"/>
                  </a:lnTo>
                  <a:lnTo>
                    <a:pt x="114790" y="459438"/>
                  </a:lnTo>
                  <a:lnTo>
                    <a:pt x="112925" y="457510"/>
                  </a:lnTo>
                  <a:lnTo>
                    <a:pt x="111384" y="455183"/>
                  </a:lnTo>
                  <a:lnTo>
                    <a:pt x="110072" y="452101"/>
                  </a:lnTo>
                  <a:lnTo>
                    <a:pt x="109450" y="448600"/>
                  </a:lnTo>
                  <a:lnTo>
                    <a:pt x="110490" y="414571"/>
                  </a:lnTo>
                  <a:lnTo>
                    <a:pt x="108461" y="401716"/>
                  </a:lnTo>
                  <a:lnTo>
                    <a:pt x="104827" y="387575"/>
                  </a:lnTo>
                  <a:lnTo>
                    <a:pt x="104364" y="384480"/>
                  </a:lnTo>
                  <a:lnTo>
                    <a:pt x="104453" y="380561"/>
                  </a:lnTo>
                  <a:lnTo>
                    <a:pt x="110871" y="337368"/>
                  </a:lnTo>
                  <a:lnTo>
                    <a:pt x="110496" y="334590"/>
                  </a:lnTo>
                  <a:lnTo>
                    <a:pt x="109431" y="331984"/>
                  </a:lnTo>
                  <a:lnTo>
                    <a:pt x="106907" y="329891"/>
                  </a:lnTo>
                  <a:lnTo>
                    <a:pt x="104167" y="329764"/>
                  </a:lnTo>
                  <a:lnTo>
                    <a:pt x="98625" y="330919"/>
                  </a:lnTo>
                  <a:lnTo>
                    <a:pt x="95987" y="330690"/>
                  </a:lnTo>
                  <a:lnTo>
                    <a:pt x="93514" y="329676"/>
                  </a:lnTo>
                  <a:lnTo>
                    <a:pt x="91345" y="327691"/>
                  </a:lnTo>
                  <a:lnTo>
                    <a:pt x="90121" y="324964"/>
                  </a:lnTo>
                  <a:lnTo>
                    <a:pt x="89969" y="321850"/>
                  </a:lnTo>
                  <a:lnTo>
                    <a:pt x="91383" y="317880"/>
                  </a:lnTo>
                  <a:lnTo>
                    <a:pt x="95556" y="310188"/>
                  </a:lnTo>
                  <a:lnTo>
                    <a:pt x="96057" y="308653"/>
                  </a:lnTo>
                  <a:lnTo>
                    <a:pt x="97084" y="303967"/>
                  </a:lnTo>
                  <a:lnTo>
                    <a:pt x="97192" y="301068"/>
                  </a:lnTo>
                  <a:lnTo>
                    <a:pt x="96843" y="297822"/>
                  </a:lnTo>
                  <a:lnTo>
                    <a:pt x="96361" y="295336"/>
                  </a:lnTo>
                  <a:lnTo>
                    <a:pt x="94281" y="289818"/>
                  </a:lnTo>
                  <a:lnTo>
                    <a:pt x="96018" y="288518"/>
                  </a:lnTo>
                  <a:lnTo>
                    <a:pt x="97997" y="285760"/>
                  </a:lnTo>
                  <a:lnTo>
                    <a:pt x="100185" y="281638"/>
                  </a:lnTo>
                  <a:lnTo>
                    <a:pt x="106837" y="260729"/>
                  </a:lnTo>
                  <a:lnTo>
                    <a:pt x="110338" y="253640"/>
                  </a:lnTo>
                  <a:lnTo>
                    <a:pt x="115532" y="246626"/>
                  </a:lnTo>
                  <a:lnTo>
                    <a:pt x="129718" y="234202"/>
                  </a:lnTo>
                  <a:lnTo>
                    <a:pt x="131918" y="231742"/>
                  </a:lnTo>
                  <a:lnTo>
                    <a:pt x="133726" y="229110"/>
                  </a:lnTo>
                  <a:lnTo>
                    <a:pt x="134766" y="226491"/>
                  </a:lnTo>
                  <a:lnTo>
                    <a:pt x="135159" y="223751"/>
                  </a:lnTo>
                  <a:lnTo>
                    <a:pt x="134658" y="221082"/>
                  </a:lnTo>
                  <a:lnTo>
                    <a:pt x="132134" y="218012"/>
                  </a:lnTo>
                  <a:lnTo>
                    <a:pt x="129528" y="215767"/>
                  </a:lnTo>
                  <a:lnTo>
                    <a:pt x="115525" y="208291"/>
                  </a:lnTo>
                  <a:lnTo>
                    <a:pt x="111137" y="205170"/>
                  </a:lnTo>
                  <a:lnTo>
                    <a:pt x="109323" y="203509"/>
                  </a:lnTo>
                  <a:lnTo>
                    <a:pt x="107516" y="201023"/>
                  </a:lnTo>
                  <a:lnTo>
                    <a:pt x="106260" y="198486"/>
                  </a:lnTo>
                  <a:lnTo>
                    <a:pt x="93729" y="147424"/>
                  </a:lnTo>
                  <a:lnTo>
                    <a:pt x="92493" y="144602"/>
                  </a:lnTo>
                  <a:lnTo>
                    <a:pt x="90971" y="141843"/>
                  </a:lnTo>
                  <a:lnTo>
                    <a:pt x="84153" y="135057"/>
                  </a:lnTo>
                  <a:lnTo>
                    <a:pt x="70589" y="123839"/>
                  </a:lnTo>
                  <a:lnTo>
                    <a:pt x="63625" y="120427"/>
                  </a:lnTo>
                  <a:lnTo>
                    <a:pt x="60081" y="117961"/>
                  </a:lnTo>
                  <a:lnTo>
                    <a:pt x="57512" y="115367"/>
                  </a:lnTo>
                  <a:lnTo>
                    <a:pt x="57081" y="114758"/>
                  </a:lnTo>
                  <a:lnTo>
                    <a:pt x="54519" y="111911"/>
                  </a:lnTo>
                  <a:lnTo>
                    <a:pt x="50181" y="109513"/>
                  </a:lnTo>
                  <a:lnTo>
                    <a:pt x="43903" y="107053"/>
                  </a:lnTo>
                  <a:lnTo>
                    <a:pt x="6684" y="98168"/>
                  </a:lnTo>
                  <a:lnTo>
                    <a:pt x="3919" y="97065"/>
                  </a:lnTo>
                  <a:lnTo>
                    <a:pt x="2004" y="95898"/>
                  </a:lnTo>
                  <a:lnTo>
                    <a:pt x="0" y="93114"/>
                  </a:lnTo>
                  <a:lnTo>
                    <a:pt x="12620" y="79220"/>
                  </a:lnTo>
                  <a:lnTo>
                    <a:pt x="15233" y="77190"/>
                  </a:lnTo>
                  <a:lnTo>
                    <a:pt x="18042" y="75440"/>
                  </a:lnTo>
                  <a:lnTo>
                    <a:pt x="61755" y="54620"/>
                  </a:lnTo>
                  <a:lnTo>
                    <a:pt x="81959" y="49002"/>
                  </a:lnTo>
                  <a:lnTo>
                    <a:pt x="124809" y="24466"/>
                  </a:lnTo>
                  <a:lnTo>
                    <a:pt x="168541" y="6449"/>
                  </a:lnTo>
                  <a:lnTo>
                    <a:pt x="171084" y="6164"/>
                  </a:lnTo>
                  <a:lnTo>
                    <a:pt x="178326" y="7883"/>
                  </a:lnTo>
                  <a:lnTo>
                    <a:pt x="191542" y="13463"/>
                  </a:lnTo>
                  <a:lnTo>
                    <a:pt x="198302" y="15245"/>
                  </a:lnTo>
                  <a:lnTo>
                    <a:pt x="200979" y="15283"/>
                  </a:lnTo>
                  <a:lnTo>
                    <a:pt x="262327" y="1072"/>
                  </a:lnTo>
                  <a:lnTo>
                    <a:pt x="270629" y="0"/>
                  </a:lnTo>
                  <a:lnTo>
                    <a:pt x="275366" y="127"/>
                  </a:lnTo>
                  <a:lnTo>
                    <a:pt x="279202" y="729"/>
                  </a:lnTo>
                  <a:lnTo>
                    <a:pt x="307207" y="9906"/>
                  </a:lnTo>
                  <a:lnTo>
                    <a:pt x="311240" y="10571"/>
                  </a:lnTo>
                  <a:lnTo>
                    <a:pt x="314354" y="10622"/>
                  </a:lnTo>
                  <a:lnTo>
                    <a:pt x="317278" y="10178"/>
                  </a:lnTo>
                  <a:lnTo>
                    <a:pt x="331242" y="6538"/>
                  </a:lnTo>
                  <a:lnTo>
                    <a:pt x="343811" y="5771"/>
                  </a:lnTo>
                  <a:lnTo>
                    <a:pt x="346715" y="5955"/>
                  </a:lnTo>
                  <a:lnTo>
                    <a:pt x="386160" y="15220"/>
                  </a:lnTo>
                  <a:lnTo>
                    <a:pt x="391487" y="17370"/>
                  </a:lnTo>
                  <a:lnTo>
                    <a:pt x="394119" y="19044"/>
                  </a:lnTo>
                  <a:lnTo>
                    <a:pt x="396706" y="21213"/>
                  </a:lnTo>
                  <a:lnTo>
                    <a:pt x="410747" y="38107"/>
                  </a:lnTo>
                  <a:lnTo>
                    <a:pt x="414120" y="41011"/>
                  </a:lnTo>
                  <a:lnTo>
                    <a:pt x="418059" y="43459"/>
                  </a:lnTo>
                  <a:lnTo>
                    <a:pt x="423817" y="45590"/>
                  </a:lnTo>
                  <a:lnTo>
                    <a:pt x="427996" y="46224"/>
                  </a:lnTo>
                  <a:lnTo>
                    <a:pt x="431845" y="46034"/>
                  </a:lnTo>
                  <a:lnTo>
                    <a:pt x="435257" y="45184"/>
                  </a:lnTo>
                  <a:lnTo>
                    <a:pt x="438555" y="43916"/>
                  </a:lnTo>
                  <a:lnTo>
                    <a:pt x="447883" y="38678"/>
                  </a:lnTo>
                  <a:lnTo>
                    <a:pt x="451092" y="37270"/>
                  </a:lnTo>
                  <a:lnTo>
                    <a:pt x="454447" y="36528"/>
                  </a:lnTo>
                  <a:lnTo>
                    <a:pt x="458480" y="36540"/>
                  </a:lnTo>
                  <a:lnTo>
                    <a:pt x="460884" y="37847"/>
                  </a:lnTo>
                  <a:lnTo>
                    <a:pt x="461943" y="39052"/>
                  </a:lnTo>
                  <a:lnTo>
                    <a:pt x="462209" y="40111"/>
                  </a:lnTo>
                  <a:lnTo>
                    <a:pt x="462710" y="49896"/>
                  </a:lnTo>
                  <a:lnTo>
                    <a:pt x="463033" y="51710"/>
                  </a:lnTo>
                  <a:lnTo>
                    <a:pt x="463801" y="54538"/>
                  </a:lnTo>
                  <a:lnTo>
                    <a:pt x="465627" y="58451"/>
                  </a:lnTo>
                  <a:lnTo>
                    <a:pt x="468265" y="61520"/>
                  </a:lnTo>
                  <a:lnTo>
                    <a:pt x="472229" y="64050"/>
                  </a:lnTo>
                  <a:lnTo>
                    <a:pt x="475450" y="64945"/>
                  </a:lnTo>
                  <a:lnTo>
                    <a:pt x="478475" y="65281"/>
                  </a:lnTo>
                  <a:lnTo>
                    <a:pt x="489966" y="64139"/>
                  </a:lnTo>
                  <a:lnTo>
                    <a:pt x="493949" y="64475"/>
                  </a:lnTo>
                  <a:lnTo>
                    <a:pt x="497101" y="65433"/>
                  </a:lnTo>
                  <a:lnTo>
                    <a:pt x="509403" y="71895"/>
                  </a:lnTo>
                  <a:lnTo>
                    <a:pt x="513836" y="73461"/>
                  </a:lnTo>
                  <a:lnTo>
                    <a:pt x="516918" y="73747"/>
                  </a:lnTo>
                  <a:lnTo>
                    <a:pt x="519467" y="73385"/>
                  </a:lnTo>
                  <a:lnTo>
                    <a:pt x="524148" y="71083"/>
                  </a:lnTo>
                  <a:lnTo>
                    <a:pt x="537605" y="62351"/>
                  </a:lnTo>
                  <a:lnTo>
                    <a:pt x="540851" y="60968"/>
                  </a:lnTo>
                  <a:lnTo>
                    <a:pt x="544815" y="60645"/>
                  </a:lnTo>
                  <a:lnTo>
                    <a:pt x="547840" y="61805"/>
                  </a:lnTo>
                  <a:lnTo>
                    <a:pt x="550510" y="63904"/>
                  </a:lnTo>
                  <a:lnTo>
                    <a:pt x="552539" y="66498"/>
                  </a:lnTo>
                  <a:lnTo>
                    <a:pt x="572046" y="101904"/>
                  </a:lnTo>
                  <a:lnTo>
                    <a:pt x="581761" y="127720"/>
                  </a:lnTo>
                  <a:lnTo>
                    <a:pt x="585763" y="133345"/>
                  </a:lnTo>
                  <a:lnTo>
                    <a:pt x="588521" y="135983"/>
                  </a:lnTo>
                  <a:lnTo>
                    <a:pt x="591629" y="138311"/>
                  </a:lnTo>
                  <a:lnTo>
                    <a:pt x="595605" y="140283"/>
                  </a:lnTo>
                  <a:lnTo>
                    <a:pt x="598763" y="141367"/>
                  </a:lnTo>
                  <a:lnTo>
                    <a:pt x="634390" y="146783"/>
                  </a:lnTo>
                  <a:lnTo>
                    <a:pt x="638348" y="148369"/>
                  </a:lnTo>
                  <a:lnTo>
                    <a:pt x="643617" y="151273"/>
                  </a:lnTo>
                  <a:lnTo>
                    <a:pt x="646249" y="153068"/>
                  </a:lnTo>
                  <a:lnTo>
                    <a:pt x="665382" y="170412"/>
                  </a:lnTo>
                  <a:lnTo>
                    <a:pt x="668413" y="173944"/>
                  </a:lnTo>
                  <a:lnTo>
                    <a:pt x="669992" y="177724"/>
                  </a:lnTo>
                  <a:lnTo>
                    <a:pt x="663270" y="180254"/>
                  </a:lnTo>
                  <a:lnTo>
                    <a:pt x="663016" y="180394"/>
                  </a:lnTo>
                  <a:lnTo>
                    <a:pt x="661494" y="181580"/>
                  </a:lnTo>
                  <a:lnTo>
                    <a:pt x="657816" y="185055"/>
                  </a:lnTo>
                  <a:lnTo>
                    <a:pt x="654823" y="188853"/>
                  </a:lnTo>
                  <a:lnTo>
                    <a:pt x="651684" y="194104"/>
                  </a:lnTo>
                  <a:lnTo>
                    <a:pt x="649839" y="198182"/>
                  </a:lnTo>
                  <a:lnTo>
                    <a:pt x="648621" y="202247"/>
                  </a:lnTo>
                  <a:lnTo>
                    <a:pt x="648247" y="204815"/>
                  </a:lnTo>
                  <a:lnTo>
                    <a:pt x="648139" y="207536"/>
                  </a:lnTo>
                  <a:lnTo>
                    <a:pt x="648297" y="210244"/>
                  </a:lnTo>
                  <a:lnTo>
                    <a:pt x="649496" y="214803"/>
                  </a:lnTo>
                  <a:lnTo>
                    <a:pt x="650194" y="216497"/>
                  </a:lnTo>
                  <a:close/>
                </a:path>
              </a:pathLst>
            </a:custGeom>
            <a:solidFill>
              <a:srgbClr val="FF375E"/>
            </a:solidFill>
            <a:ln w="9525" cap="flat" cmpd="sng">
              <a:solidFill>
                <a:srgbClr val="F2F2F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584" name="Google Shape;584;p88"/>
            <p:cNvSpPr/>
            <p:nvPr/>
          </p:nvSpPr>
          <p:spPr>
            <a:xfrm>
              <a:off x="8107059" y="4750319"/>
              <a:ext cx="288890" cy="348273"/>
            </a:xfrm>
            <a:custGeom>
              <a:avLst/>
              <a:gdLst/>
              <a:ahLst/>
              <a:cxnLst/>
              <a:rect l="l" t="t" r="r" b="b"/>
              <a:pathLst>
                <a:path w="142686" h="172016" extrusionOk="0">
                  <a:moveTo>
                    <a:pt x="142471" y="17065"/>
                  </a:moveTo>
                  <a:lnTo>
                    <a:pt x="136966" y="36008"/>
                  </a:lnTo>
                  <a:lnTo>
                    <a:pt x="137182" y="39210"/>
                  </a:lnTo>
                  <a:lnTo>
                    <a:pt x="138006" y="42939"/>
                  </a:lnTo>
                  <a:lnTo>
                    <a:pt x="140854" y="45888"/>
                  </a:lnTo>
                  <a:lnTo>
                    <a:pt x="142312" y="48133"/>
                  </a:lnTo>
                  <a:lnTo>
                    <a:pt x="142686" y="50974"/>
                  </a:lnTo>
                  <a:lnTo>
                    <a:pt x="141925" y="54037"/>
                  </a:lnTo>
                  <a:lnTo>
                    <a:pt x="139256" y="57791"/>
                  </a:lnTo>
                  <a:lnTo>
                    <a:pt x="136858" y="60125"/>
                  </a:lnTo>
                  <a:lnTo>
                    <a:pt x="123142" y="69758"/>
                  </a:lnTo>
                  <a:lnTo>
                    <a:pt x="120681" y="72117"/>
                  </a:lnTo>
                  <a:lnTo>
                    <a:pt x="118874" y="75427"/>
                  </a:lnTo>
                  <a:lnTo>
                    <a:pt x="117960" y="78731"/>
                  </a:lnTo>
                  <a:lnTo>
                    <a:pt x="117333" y="87514"/>
                  </a:lnTo>
                  <a:lnTo>
                    <a:pt x="115633" y="93602"/>
                  </a:lnTo>
                  <a:lnTo>
                    <a:pt x="103958" y="118988"/>
                  </a:lnTo>
                  <a:lnTo>
                    <a:pt x="100781" y="120529"/>
                  </a:lnTo>
                  <a:lnTo>
                    <a:pt x="96767" y="121106"/>
                  </a:lnTo>
                  <a:lnTo>
                    <a:pt x="85935" y="121093"/>
                  </a:lnTo>
                  <a:lnTo>
                    <a:pt x="83602" y="121493"/>
                  </a:lnTo>
                  <a:lnTo>
                    <a:pt x="81610" y="122482"/>
                  </a:lnTo>
                  <a:lnTo>
                    <a:pt x="80431" y="123433"/>
                  </a:lnTo>
                  <a:lnTo>
                    <a:pt x="79086" y="125120"/>
                  </a:lnTo>
                  <a:lnTo>
                    <a:pt x="75966" y="130460"/>
                  </a:lnTo>
                  <a:lnTo>
                    <a:pt x="68547" y="150106"/>
                  </a:lnTo>
                  <a:lnTo>
                    <a:pt x="65826" y="163271"/>
                  </a:lnTo>
                  <a:lnTo>
                    <a:pt x="64932" y="165656"/>
                  </a:lnTo>
                  <a:lnTo>
                    <a:pt x="63511" y="167875"/>
                  </a:lnTo>
                  <a:lnTo>
                    <a:pt x="61381" y="169696"/>
                  </a:lnTo>
                  <a:lnTo>
                    <a:pt x="59034" y="170862"/>
                  </a:lnTo>
                  <a:lnTo>
                    <a:pt x="56555" y="171636"/>
                  </a:lnTo>
                  <a:lnTo>
                    <a:pt x="53942" y="172016"/>
                  </a:lnTo>
                  <a:lnTo>
                    <a:pt x="51234" y="171985"/>
                  </a:lnTo>
                  <a:lnTo>
                    <a:pt x="48165" y="171363"/>
                  </a:lnTo>
                  <a:lnTo>
                    <a:pt x="45406" y="170063"/>
                  </a:lnTo>
                  <a:lnTo>
                    <a:pt x="42926" y="168072"/>
                  </a:lnTo>
                  <a:lnTo>
                    <a:pt x="35665" y="158300"/>
                  </a:lnTo>
                  <a:lnTo>
                    <a:pt x="32907" y="155725"/>
                  </a:lnTo>
                  <a:lnTo>
                    <a:pt x="24009" y="150950"/>
                  </a:lnTo>
                  <a:lnTo>
                    <a:pt x="22684" y="149941"/>
                  </a:lnTo>
                  <a:lnTo>
                    <a:pt x="20908" y="148071"/>
                  </a:lnTo>
                  <a:lnTo>
                    <a:pt x="19653" y="145673"/>
                  </a:lnTo>
                  <a:lnTo>
                    <a:pt x="19114" y="143181"/>
                  </a:lnTo>
                  <a:lnTo>
                    <a:pt x="18968" y="140803"/>
                  </a:lnTo>
                  <a:lnTo>
                    <a:pt x="19646" y="130644"/>
                  </a:lnTo>
                  <a:lnTo>
                    <a:pt x="19342" y="128107"/>
                  </a:lnTo>
                  <a:lnTo>
                    <a:pt x="17224" y="120148"/>
                  </a:lnTo>
                  <a:lnTo>
                    <a:pt x="17065" y="117548"/>
                  </a:lnTo>
                  <a:lnTo>
                    <a:pt x="18372" y="104954"/>
                  </a:lnTo>
                  <a:lnTo>
                    <a:pt x="18219" y="102309"/>
                  </a:lnTo>
                  <a:lnTo>
                    <a:pt x="17535" y="99665"/>
                  </a:lnTo>
                  <a:lnTo>
                    <a:pt x="16444" y="97249"/>
                  </a:lnTo>
                  <a:lnTo>
                    <a:pt x="15030" y="95289"/>
                  </a:lnTo>
                  <a:lnTo>
                    <a:pt x="14059" y="94382"/>
                  </a:lnTo>
                  <a:lnTo>
                    <a:pt x="13539" y="94002"/>
                  </a:lnTo>
                  <a:lnTo>
                    <a:pt x="4877" y="91472"/>
                  </a:lnTo>
                  <a:lnTo>
                    <a:pt x="2600" y="90260"/>
                  </a:lnTo>
                  <a:lnTo>
                    <a:pt x="755" y="88301"/>
                  </a:lnTo>
                  <a:lnTo>
                    <a:pt x="0" y="86056"/>
                  </a:lnTo>
                  <a:lnTo>
                    <a:pt x="342" y="83697"/>
                  </a:lnTo>
                  <a:lnTo>
                    <a:pt x="1922" y="81376"/>
                  </a:lnTo>
                  <a:lnTo>
                    <a:pt x="10762" y="72237"/>
                  </a:lnTo>
                  <a:lnTo>
                    <a:pt x="13349" y="70214"/>
                  </a:lnTo>
                  <a:lnTo>
                    <a:pt x="16304" y="68749"/>
                  </a:lnTo>
                  <a:lnTo>
                    <a:pt x="19837" y="67697"/>
                  </a:lnTo>
                  <a:lnTo>
                    <a:pt x="31093" y="65927"/>
                  </a:lnTo>
                  <a:lnTo>
                    <a:pt x="33788" y="65147"/>
                  </a:lnTo>
                  <a:lnTo>
                    <a:pt x="36490" y="63892"/>
                  </a:lnTo>
                  <a:lnTo>
                    <a:pt x="39274" y="61431"/>
                  </a:lnTo>
                  <a:lnTo>
                    <a:pt x="40707" y="58977"/>
                  </a:lnTo>
                  <a:lnTo>
                    <a:pt x="43897" y="50892"/>
                  </a:lnTo>
                  <a:lnTo>
                    <a:pt x="52096" y="36230"/>
                  </a:lnTo>
                  <a:lnTo>
                    <a:pt x="52883" y="32970"/>
                  </a:lnTo>
                  <a:lnTo>
                    <a:pt x="52933" y="31721"/>
                  </a:lnTo>
                  <a:lnTo>
                    <a:pt x="52667" y="28030"/>
                  </a:lnTo>
                  <a:lnTo>
                    <a:pt x="50625" y="20667"/>
                  </a:lnTo>
                  <a:lnTo>
                    <a:pt x="49668" y="15550"/>
                  </a:lnTo>
                  <a:lnTo>
                    <a:pt x="49509" y="12854"/>
                  </a:lnTo>
                  <a:lnTo>
                    <a:pt x="49706" y="10534"/>
                  </a:lnTo>
                  <a:lnTo>
                    <a:pt x="50276" y="8428"/>
                  </a:lnTo>
                  <a:lnTo>
                    <a:pt x="50923" y="6988"/>
                  </a:lnTo>
                  <a:lnTo>
                    <a:pt x="52077" y="5175"/>
                  </a:lnTo>
                  <a:lnTo>
                    <a:pt x="53885" y="3152"/>
                  </a:lnTo>
                  <a:lnTo>
                    <a:pt x="56180" y="1351"/>
                  </a:lnTo>
                  <a:lnTo>
                    <a:pt x="58679" y="311"/>
                  </a:lnTo>
                  <a:lnTo>
                    <a:pt x="61457" y="0"/>
                  </a:lnTo>
                  <a:lnTo>
                    <a:pt x="64304" y="488"/>
                  </a:lnTo>
                  <a:lnTo>
                    <a:pt x="67767" y="2080"/>
                  </a:lnTo>
                  <a:lnTo>
                    <a:pt x="70271" y="4211"/>
                  </a:lnTo>
                  <a:lnTo>
                    <a:pt x="72142" y="6703"/>
                  </a:lnTo>
                  <a:lnTo>
                    <a:pt x="75725" y="16875"/>
                  </a:lnTo>
                  <a:lnTo>
                    <a:pt x="77070" y="19317"/>
                  </a:lnTo>
                  <a:lnTo>
                    <a:pt x="78579" y="21441"/>
                  </a:lnTo>
                  <a:lnTo>
                    <a:pt x="80317" y="22950"/>
                  </a:lnTo>
                  <a:lnTo>
                    <a:pt x="81820" y="23451"/>
                  </a:lnTo>
                  <a:lnTo>
                    <a:pt x="84223" y="23540"/>
                  </a:lnTo>
                  <a:lnTo>
                    <a:pt x="87679" y="22494"/>
                  </a:lnTo>
                  <a:lnTo>
                    <a:pt x="93342" y="20166"/>
                  </a:lnTo>
                  <a:lnTo>
                    <a:pt x="96443" y="19374"/>
                  </a:lnTo>
                  <a:lnTo>
                    <a:pt x="100210" y="18835"/>
                  </a:lnTo>
                  <a:lnTo>
                    <a:pt x="112583" y="18727"/>
                  </a:lnTo>
                  <a:lnTo>
                    <a:pt x="115088" y="17979"/>
                  </a:lnTo>
                  <a:lnTo>
                    <a:pt x="117599" y="16862"/>
                  </a:lnTo>
                  <a:lnTo>
                    <a:pt x="128335" y="10793"/>
                  </a:lnTo>
                  <a:lnTo>
                    <a:pt x="130866" y="10121"/>
                  </a:lnTo>
                  <a:lnTo>
                    <a:pt x="133732" y="10565"/>
                  </a:lnTo>
                  <a:lnTo>
                    <a:pt x="135977" y="11383"/>
                  </a:lnTo>
                  <a:lnTo>
                    <a:pt x="142471" y="1706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2F2F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</p:grpSp>
      <p:grpSp>
        <p:nvGrpSpPr>
          <p:cNvPr id="585" name="Google Shape;585;p88"/>
          <p:cNvGrpSpPr/>
          <p:nvPr/>
        </p:nvGrpSpPr>
        <p:grpSpPr>
          <a:xfrm>
            <a:off x="3670950" y="4265382"/>
            <a:ext cx="6885925" cy="468250"/>
            <a:chOff x="3670950" y="4265382"/>
            <a:chExt cx="6885925" cy="468250"/>
          </a:xfrm>
        </p:grpSpPr>
        <p:cxnSp>
          <p:nvCxnSpPr>
            <p:cNvPr id="586" name="Google Shape;586;p88"/>
            <p:cNvCxnSpPr/>
            <p:nvPr/>
          </p:nvCxnSpPr>
          <p:spPr>
            <a:xfrm rot="10800000" flipH="1">
              <a:off x="3670950" y="4265382"/>
              <a:ext cx="465075" cy="468250"/>
            </a:xfrm>
            <a:prstGeom prst="straightConnector1">
              <a:avLst/>
            </a:prstGeom>
            <a:noFill/>
            <a:ln w="9525" cap="flat" cmpd="sng">
              <a:solidFill>
                <a:srgbClr val="FF3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7" name="Google Shape;587;p88"/>
            <p:cNvCxnSpPr/>
            <p:nvPr/>
          </p:nvCxnSpPr>
          <p:spPr>
            <a:xfrm>
              <a:off x="4136025" y="4267326"/>
              <a:ext cx="6420850" cy="0"/>
            </a:xfrm>
            <a:prstGeom prst="straightConnector1">
              <a:avLst/>
            </a:prstGeom>
            <a:noFill/>
            <a:ln w="9525" cap="flat" cmpd="sng">
              <a:solidFill>
                <a:srgbClr val="FF3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88" name="Google Shape;588;p88"/>
          <p:cNvGrpSpPr/>
          <p:nvPr/>
        </p:nvGrpSpPr>
        <p:grpSpPr>
          <a:xfrm>
            <a:off x="2867494" y="2356218"/>
            <a:ext cx="6457012" cy="527782"/>
            <a:chOff x="4099862" y="2356218"/>
            <a:chExt cx="6457012" cy="527782"/>
          </a:xfrm>
        </p:grpSpPr>
        <p:cxnSp>
          <p:nvCxnSpPr>
            <p:cNvPr id="589" name="Google Shape;589;p88"/>
            <p:cNvCxnSpPr/>
            <p:nvPr/>
          </p:nvCxnSpPr>
          <p:spPr>
            <a:xfrm rot="10800000" flipH="1">
              <a:off x="4099862" y="2356218"/>
              <a:ext cx="476494" cy="527782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0" name="Google Shape;590;p88"/>
            <p:cNvCxnSpPr/>
            <p:nvPr/>
          </p:nvCxnSpPr>
          <p:spPr>
            <a:xfrm>
              <a:off x="4576356" y="2359244"/>
              <a:ext cx="5980518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91" name="Google Shape;591;p88"/>
          <p:cNvSpPr txBox="1">
            <a:spLocks noGrp="1"/>
          </p:cNvSpPr>
          <p:nvPr>
            <p:ph type="body" idx="2"/>
          </p:nvPr>
        </p:nvSpPr>
        <p:spPr>
          <a:xfrm>
            <a:off x="4861161" y="2434503"/>
            <a:ext cx="2267328" cy="46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2" name="Google Shape;592;p88"/>
          <p:cNvSpPr txBox="1">
            <a:spLocks noGrp="1"/>
          </p:cNvSpPr>
          <p:nvPr>
            <p:ph type="body" idx="3"/>
          </p:nvPr>
        </p:nvSpPr>
        <p:spPr>
          <a:xfrm>
            <a:off x="4861161" y="2043220"/>
            <a:ext cx="2267328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3" name="Google Shape;593;p88"/>
          <p:cNvSpPr txBox="1">
            <a:spLocks noGrp="1"/>
          </p:cNvSpPr>
          <p:nvPr>
            <p:ph type="body" idx="4"/>
          </p:nvPr>
        </p:nvSpPr>
        <p:spPr>
          <a:xfrm>
            <a:off x="6389342" y="4347721"/>
            <a:ext cx="2267328" cy="46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4" name="Google Shape;594;p88"/>
          <p:cNvSpPr txBox="1">
            <a:spLocks noGrp="1"/>
          </p:cNvSpPr>
          <p:nvPr>
            <p:ph type="body" idx="5"/>
          </p:nvPr>
        </p:nvSpPr>
        <p:spPr>
          <a:xfrm>
            <a:off x="6389342" y="3956438"/>
            <a:ext cx="2267328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95" name="Google Shape;595;p88"/>
          <p:cNvGrpSpPr/>
          <p:nvPr/>
        </p:nvGrpSpPr>
        <p:grpSpPr>
          <a:xfrm>
            <a:off x="8229781" y="2060144"/>
            <a:ext cx="1094725" cy="223840"/>
            <a:chOff x="7909640" y="2214903"/>
            <a:chExt cx="1204197" cy="245656"/>
          </a:xfrm>
        </p:grpSpPr>
        <p:pic>
          <p:nvPicPr>
            <p:cNvPr id="596" name="Google Shape;596;p88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95479" y="2214903"/>
              <a:ext cx="218358" cy="245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88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9020" y="2214903"/>
              <a:ext cx="218358" cy="245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88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02560" y="2214906"/>
              <a:ext cx="218358" cy="245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8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6100" y="2214903"/>
              <a:ext cx="218358" cy="245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8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9640" y="2214903"/>
              <a:ext cx="218358" cy="2456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1" name="Google Shape;601;p88"/>
          <p:cNvGrpSpPr/>
          <p:nvPr/>
        </p:nvGrpSpPr>
        <p:grpSpPr>
          <a:xfrm>
            <a:off x="9462149" y="3973362"/>
            <a:ext cx="1094725" cy="223840"/>
            <a:chOff x="7909640" y="2214903"/>
            <a:chExt cx="1204197" cy="245656"/>
          </a:xfrm>
        </p:grpSpPr>
        <p:pic>
          <p:nvPicPr>
            <p:cNvPr id="602" name="Google Shape;602;p88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95479" y="2214903"/>
              <a:ext cx="218358" cy="245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p8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9020" y="2214903"/>
              <a:ext cx="218358" cy="245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8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02560" y="2214906"/>
              <a:ext cx="218358" cy="245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8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6100" y="2214903"/>
              <a:ext cx="218358" cy="245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p8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9640" y="2214903"/>
              <a:ext cx="218358" cy="2456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7" name="Google Shape;607;p88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608" name="Google Shape;608;p88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609" name="Google Shape;609;p88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610" name="Google Shape;610;p88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hrain Map ">
  <p:cSld name="Bahrain Map 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9"/>
          <p:cNvSpPr/>
          <p:nvPr/>
        </p:nvSpPr>
        <p:spPr>
          <a:xfrm>
            <a:off x="1924559" y="1981200"/>
            <a:ext cx="4184436" cy="4059238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rgbClr val="FF375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613" name="Google Shape;613;p89"/>
          <p:cNvSpPr/>
          <p:nvPr/>
        </p:nvSpPr>
        <p:spPr>
          <a:xfrm>
            <a:off x="3130662" y="3151213"/>
            <a:ext cx="2978333" cy="2889225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614" name="Google Shape;614;p89"/>
          <p:cNvSpPr/>
          <p:nvPr/>
        </p:nvSpPr>
        <p:spPr>
          <a:xfrm>
            <a:off x="4278999" y="4265195"/>
            <a:ext cx="1829996" cy="1775243"/>
          </a:xfrm>
          <a:custGeom>
            <a:avLst/>
            <a:gdLst/>
            <a:ahLst/>
            <a:cxnLst/>
            <a:rect l="l" t="t" r="r" b="b"/>
            <a:pathLst>
              <a:path w="604837" h="586740" extrusionOk="0">
                <a:moveTo>
                  <a:pt x="0" y="0"/>
                </a:moveTo>
                <a:lnTo>
                  <a:pt x="604838" y="0"/>
                </a:lnTo>
                <a:lnTo>
                  <a:pt x="604838" y="586740"/>
                </a:lnTo>
                <a:lnTo>
                  <a:pt x="0" y="58674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615" name="Google Shape;615;p89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6" name="Google Shape;616;p89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617" name="Google Shape;617;p89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618" name="Google Shape;618;p89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19" name="Google Shape;619;p89"/>
          <p:cNvGrpSpPr/>
          <p:nvPr/>
        </p:nvGrpSpPr>
        <p:grpSpPr>
          <a:xfrm>
            <a:off x="6882149" y="839739"/>
            <a:ext cx="5309852" cy="10599158"/>
            <a:chOff x="2429015" y="1639328"/>
            <a:chExt cx="2183023" cy="4357599"/>
          </a:xfrm>
        </p:grpSpPr>
        <p:grpSp>
          <p:nvGrpSpPr>
            <p:cNvPr id="620" name="Google Shape;620;p89"/>
            <p:cNvGrpSpPr/>
            <p:nvPr/>
          </p:nvGrpSpPr>
          <p:grpSpPr>
            <a:xfrm>
              <a:off x="4078646" y="4779417"/>
              <a:ext cx="533392" cy="1217510"/>
              <a:chOff x="4078646" y="4779417"/>
              <a:chExt cx="533392" cy="1217510"/>
            </a:xfrm>
          </p:grpSpPr>
          <p:sp>
            <p:nvSpPr>
              <p:cNvPr id="621" name="Google Shape;621;p89"/>
              <p:cNvSpPr/>
              <p:nvPr/>
            </p:nvSpPr>
            <p:spPr>
              <a:xfrm>
                <a:off x="4225728" y="4779417"/>
                <a:ext cx="61092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51656" h="46644" extrusionOk="0">
                    <a:moveTo>
                      <a:pt x="12318" y="14478"/>
                    </a:moveTo>
                    <a:cubicBezTo>
                      <a:pt x="2317" y="17526"/>
                      <a:pt x="-2255" y="18860"/>
                      <a:pt x="1079" y="32861"/>
                    </a:cubicBezTo>
                    <a:cubicBezTo>
                      <a:pt x="3460" y="42863"/>
                      <a:pt x="23462" y="48101"/>
                      <a:pt x="39846" y="46291"/>
                    </a:cubicBezTo>
                    <a:cubicBezTo>
                      <a:pt x="48608" y="45244"/>
                      <a:pt x="51657" y="42577"/>
                      <a:pt x="51657" y="42005"/>
                    </a:cubicBezTo>
                    <a:cubicBezTo>
                      <a:pt x="51657" y="31242"/>
                      <a:pt x="42322" y="10954"/>
                      <a:pt x="34130" y="0"/>
                    </a:cubicBezTo>
                    <a:cubicBezTo>
                      <a:pt x="28796" y="9430"/>
                      <a:pt x="19462" y="12287"/>
                      <a:pt x="12318" y="14478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22" name="Google Shape;622;p89"/>
              <p:cNvSpPr/>
              <p:nvPr/>
            </p:nvSpPr>
            <p:spPr>
              <a:xfrm>
                <a:off x="4306574" y="4784803"/>
                <a:ext cx="98528" cy="68174"/>
              </a:xfrm>
              <a:custGeom>
                <a:avLst/>
                <a:gdLst/>
                <a:ahLst/>
                <a:cxnLst/>
                <a:rect l="l" t="t" r="r" b="b"/>
                <a:pathLst>
                  <a:path w="83310" h="57644" extrusionOk="0">
                    <a:moveTo>
                      <a:pt x="62" y="25927"/>
                    </a:moveTo>
                    <a:cubicBezTo>
                      <a:pt x="-415" y="28879"/>
                      <a:pt x="1871" y="33737"/>
                      <a:pt x="6824" y="40214"/>
                    </a:cubicBezTo>
                    <a:cubicBezTo>
                      <a:pt x="7586" y="41166"/>
                      <a:pt x="8634" y="41738"/>
                      <a:pt x="10063" y="41929"/>
                    </a:cubicBezTo>
                    <a:cubicBezTo>
                      <a:pt x="11492" y="42024"/>
                      <a:pt x="12825" y="41833"/>
                      <a:pt x="13587" y="41452"/>
                    </a:cubicBezTo>
                    <a:cubicBezTo>
                      <a:pt x="13873" y="40214"/>
                      <a:pt x="14635" y="39071"/>
                      <a:pt x="15873" y="38309"/>
                    </a:cubicBezTo>
                    <a:cubicBezTo>
                      <a:pt x="18159" y="36975"/>
                      <a:pt x="21017" y="37738"/>
                      <a:pt x="22350" y="40024"/>
                    </a:cubicBezTo>
                    <a:cubicBezTo>
                      <a:pt x="25970" y="46215"/>
                      <a:pt x="26636" y="48310"/>
                      <a:pt x="24827" y="52882"/>
                    </a:cubicBezTo>
                    <a:cubicBezTo>
                      <a:pt x="24446" y="53835"/>
                      <a:pt x="23874" y="55264"/>
                      <a:pt x="23398" y="57645"/>
                    </a:cubicBezTo>
                    <a:cubicBezTo>
                      <a:pt x="67499" y="42691"/>
                      <a:pt x="81786" y="33166"/>
                      <a:pt x="83310" y="30022"/>
                    </a:cubicBezTo>
                    <a:cubicBezTo>
                      <a:pt x="83215" y="16497"/>
                      <a:pt x="73023" y="1638"/>
                      <a:pt x="55973" y="19"/>
                    </a:cubicBezTo>
                    <a:cubicBezTo>
                      <a:pt x="50925" y="-458"/>
                      <a:pt x="20636" y="8305"/>
                      <a:pt x="16826" y="11163"/>
                    </a:cubicBezTo>
                    <a:cubicBezTo>
                      <a:pt x="14635" y="12877"/>
                      <a:pt x="12444" y="14306"/>
                      <a:pt x="10444" y="15735"/>
                    </a:cubicBezTo>
                    <a:cubicBezTo>
                      <a:pt x="4919" y="19545"/>
                      <a:pt x="538" y="22593"/>
                      <a:pt x="62" y="25927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23" name="Google Shape;623;p89"/>
              <p:cNvSpPr/>
              <p:nvPr/>
            </p:nvSpPr>
            <p:spPr>
              <a:xfrm>
                <a:off x="4288173" y="5401015"/>
                <a:ext cx="39088" cy="47087"/>
              </a:xfrm>
              <a:custGeom>
                <a:avLst/>
                <a:gdLst/>
                <a:ahLst/>
                <a:cxnLst/>
                <a:rect l="l" t="t" r="r" b="b"/>
                <a:pathLst>
                  <a:path w="33051" h="39814" extrusionOk="0">
                    <a:moveTo>
                      <a:pt x="15430" y="0"/>
                    </a:moveTo>
                    <a:cubicBezTo>
                      <a:pt x="13811" y="9430"/>
                      <a:pt x="8668" y="18574"/>
                      <a:pt x="0" y="22670"/>
                    </a:cubicBezTo>
                    <a:cubicBezTo>
                      <a:pt x="2191" y="26384"/>
                      <a:pt x="5620" y="30480"/>
                      <a:pt x="8668" y="34290"/>
                    </a:cubicBezTo>
                    <a:cubicBezTo>
                      <a:pt x="10192" y="36195"/>
                      <a:pt x="11716" y="38005"/>
                      <a:pt x="13049" y="39814"/>
                    </a:cubicBezTo>
                    <a:cubicBezTo>
                      <a:pt x="17240" y="34671"/>
                      <a:pt x="22384" y="30575"/>
                      <a:pt x="28384" y="27432"/>
                    </a:cubicBezTo>
                    <a:cubicBezTo>
                      <a:pt x="33147" y="23527"/>
                      <a:pt x="33052" y="20764"/>
                      <a:pt x="33052" y="19812"/>
                    </a:cubicBezTo>
                    <a:cubicBezTo>
                      <a:pt x="32957" y="13526"/>
                      <a:pt x="23432" y="5905"/>
                      <a:pt x="15430" y="0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24" name="Google Shape;624;p89"/>
              <p:cNvSpPr/>
              <p:nvPr/>
            </p:nvSpPr>
            <p:spPr>
              <a:xfrm>
                <a:off x="4347426" y="5439878"/>
                <a:ext cx="224826" cy="207725"/>
              </a:xfrm>
              <a:custGeom>
                <a:avLst/>
                <a:gdLst/>
                <a:ahLst/>
                <a:cxnLst/>
                <a:rect l="l" t="t" r="r" b="b"/>
                <a:pathLst>
                  <a:path w="190101" h="175641" extrusionOk="0">
                    <a:moveTo>
                      <a:pt x="146685" y="69723"/>
                    </a:moveTo>
                    <a:cubicBezTo>
                      <a:pt x="144018" y="69342"/>
                      <a:pt x="141446" y="68961"/>
                      <a:pt x="139065" y="68485"/>
                    </a:cubicBezTo>
                    <a:cubicBezTo>
                      <a:pt x="133064" y="67342"/>
                      <a:pt x="124968" y="66865"/>
                      <a:pt x="116396" y="66389"/>
                    </a:cubicBezTo>
                    <a:cubicBezTo>
                      <a:pt x="92583" y="64961"/>
                      <a:pt x="62865" y="63246"/>
                      <a:pt x="50292" y="46291"/>
                    </a:cubicBezTo>
                    <a:cubicBezTo>
                      <a:pt x="49435" y="45148"/>
                      <a:pt x="49149" y="43624"/>
                      <a:pt x="49530" y="42196"/>
                    </a:cubicBezTo>
                    <a:cubicBezTo>
                      <a:pt x="49911" y="40767"/>
                      <a:pt x="50959" y="39624"/>
                      <a:pt x="52292" y="39053"/>
                    </a:cubicBezTo>
                    <a:cubicBezTo>
                      <a:pt x="62389" y="34957"/>
                      <a:pt x="67342" y="27432"/>
                      <a:pt x="65913" y="18479"/>
                    </a:cubicBezTo>
                    <a:cubicBezTo>
                      <a:pt x="64389" y="9049"/>
                      <a:pt x="56388" y="1143"/>
                      <a:pt x="47435" y="0"/>
                    </a:cubicBezTo>
                    <a:cubicBezTo>
                      <a:pt x="46292" y="476"/>
                      <a:pt x="44958" y="953"/>
                      <a:pt x="43339" y="1524"/>
                    </a:cubicBezTo>
                    <a:cubicBezTo>
                      <a:pt x="18574" y="10192"/>
                      <a:pt x="6096" y="14954"/>
                      <a:pt x="0" y="17526"/>
                    </a:cubicBezTo>
                    <a:cubicBezTo>
                      <a:pt x="6572" y="25527"/>
                      <a:pt x="8763" y="36290"/>
                      <a:pt x="10858" y="46768"/>
                    </a:cubicBezTo>
                    <a:cubicBezTo>
                      <a:pt x="12383" y="54388"/>
                      <a:pt x="13811" y="61627"/>
                      <a:pt x="16859" y="67151"/>
                    </a:cubicBezTo>
                    <a:cubicBezTo>
                      <a:pt x="19336" y="71723"/>
                      <a:pt x="23527" y="76200"/>
                      <a:pt x="27908" y="80867"/>
                    </a:cubicBezTo>
                    <a:cubicBezTo>
                      <a:pt x="34290" y="87725"/>
                      <a:pt x="40862" y="94774"/>
                      <a:pt x="42958" y="103061"/>
                    </a:cubicBezTo>
                    <a:cubicBezTo>
                      <a:pt x="44006" y="107061"/>
                      <a:pt x="40862" y="110109"/>
                      <a:pt x="36957" y="114109"/>
                    </a:cubicBezTo>
                    <a:cubicBezTo>
                      <a:pt x="34957" y="116110"/>
                      <a:pt x="30480" y="120682"/>
                      <a:pt x="30480" y="122396"/>
                    </a:cubicBezTo>
                    <a:cubicBezTo>
                      <a:pt x="30956" y="126397"/>
                      <a:pt x="41815" y="162401"/>
                      <a:pt x="44006" y="166306"/>
                    </a:cubicBezTo>
                    <a:cubicBezTo>
                      <a:pt x="51911" y="175260"/>
                      <a:pt x="57626" y="172974"/>
                      <a:pt x="69914" y="166973"/>
                    </a:cubicBezTo>
                    <a:cubicBezTo>
                      <a:pt x="77533" y="163163"/>
                      <a:pt x="86678" y="158687"/>
                      <a:pt x="98012" y="158687"/>
                    </a:cubicBezTo>
                    <a:cubicBezTo>
                      <a:pt x="101060" y="158687"/>
                      <a:pt x="104204" y="158972"/>
                      <a:pt x="107633" y="159734"/>
                    </a:cubicBezTo>
                    <a:cubicBezTo>
                      <a:pt x="114586" y="161258"/>
                      <a:pt x="117824" y="165735"/>
                      <a:pt x="120396" y="169354"/>
                    </a:cubicBezTo>
                    <a:cubicBezTo>
                      <a:pt x="122682" y="172403"/>
                      <a:pt x="124301" y="174688"/>
                      <a:pt x="128111" y="175641"/>
                    </a:cubicBezTo>
                    <a:cubicBezTo>
                      <a:pt x="135922" y="170879"/>
                      <a:pt x="151733" y="166592"/>
                      <a:pt x="155543" y="165545"/>
                    </a:cubicBezTo>
                    <a:cubicBezTo>
                      <a:pt x="159639" y="163354"/>
                      <a:pt x="163449" y="162687"/>
                      <a:pt x="166878" y="162115"/>
                    </a:cubicBezTo>
                    <a:cubicBezTo>
                      <a:pt x="172022" y="161258"/>
                      <a:pt x="174784" y="160782"/>
                      <a:pt x="177451" y="155924"/>
                    </a:cubicBezTo>
                    <a:cubicBezTo>
                      <a:pt x="178308" y="154400"/>
                      <a:pt x="178689" y="153353"/>
                      <a:pt x="178784" y="152781"/>
                    </a:cubicBezTo>
                    <a:cubicBezTo>
                      <a:pt x="178308" y="152686"/>
                      <a:pt x="177737" y="152495"/>
                      <a:pt x="177260" y="152495"/>
                    </a:cubicBezTo>
                    <a:cubicBezTo>
                      <a:pt x="174974" y="152019"/>
                      <a:pt x="171831" y="151447"/>
                      <a:pt x="170212" y="148495"/>
                    </a:cubicBezTo>
                    <a:cubicBezTo>
                      <a:pt x="169545" y="147256"/>
                      <a:pt x="168878" y="145161"/>
                      <a:pt x="170021" y="142304"/>
                    </a:cubicBezTo>
                    <a:cubicBezTo>
                      <a:pt x="170021" y="142208"/>
                      <a:pt x="170117" y="142018"/>
                      <a:pt x="170212" y="141922"/>
                    </a:cubicBezTo>
                    <a:cubicBezTo>
                      <a:pt x="174974" y="131731"/>
                      <a:pt x="177641" y="126206"/>
                      <a:pt x="179832" y="123634"/>
                    </a:cubicBezTo>
                    <a:cubicBezTo>
                      <a:pt x="181261" y="119063"/>
                      <a:pt x="183547" y="115729"/>
                      <a:pt x="185642" y="112871"/>
                    </a:cubicBezTo>
                    <a:cubicBezTo>
                      <a:pt x="189452" y="107537"/>
                      <a:pt x="191929" y="104013"/>
                      <a:pt x="188404" y="92964"/>
                    </a:cubicBezTo>
                    <a:cubicBezTo>
                      <a:pt x="182690" y="75247"/>
                      <a:pt x="163544" y="72295"/>
                      <a:pt x="146685" y="69723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25" name="Google Shape;625;p89"/>
              <p:cNvSpPr/>
              <p:nvPr/>
            </p:nvSpPr>
            <p:spPr>
              <a:xfrm>
                <a:off x="4078646" y="4960444"/>
                <a:ext cx="376322" cy="1036483"/>
              </a:xfrm>
              <a:custGeom>
                <a:avLst/>
                <a:gdLst/>
                <a:ahLst/>
                <a:cxnLst/>
                <a:rect l="l" t="t" r="r" b="b"/>
                <a:pathLst>
                  <a:path w="318198" h="876395" extrusionOk="0">
                    <a:moveTo>
                      <a:pt x="168593" y="654653"/>
                    </a:moveTo>
                    <a:cubicBezTo>
                      <a:pt x="163735" y="653605"/>
                      <a:pt x="158401" y="658178"/>
                      <a:pt x="152305" y="663512"/>
                    </a:cubicBezTo>
                    <a:cubicBezTo>
                      <a:pt x="145447" y="669417"/>
                      <a:pt x="137732" y="676084"/>
                      <a:pt x="127635" y="677037"/>
                    </a:cubicBezTo>
                    <a:cubicBezTo>
                      <a:pt x="118491" y="677894"/>
                      <a:pt x="105918" y="678085"/>
                      <a:pt x="102394" y="669988"/>
                    </a:cubicBezTo>
                    <a:cubicBezTo>
                      <a:pt x="97917" y="659701"/>
                      <a:pt x="111824" y="645986"/>
                      <a:pt x="132017" y="627697"/>
                    </a:cubicBezTo>
                    <a:cubicBezTo>
                      <a:pt x="134017" y="625888"/>
                      <a:pt x="135922" y="624173"/>
                      <a:pt x="137636" y="622554"/>
                    </a:cubicBezTo>
                    <a:cubicBezTo>
                      <a:pt x="126968" y="612267"/>
                      <a:pt x="122492" y="597598"/>
                      <a:pt x="125254" y="581501"/>
                    </a:cubicBezTo>
                    <a:cubicBezTo>
                      <a:pt x="128683" y="561308"/>
                      <a:pt x="142494" y="543592"/>
                      <a:pt x="158877" y="538353"/>
                    </a:cubicBezTo>
                    <a:cubicBezTo>
                      <a:pt x="169450" y="534924"/>
                      <a:pt x="180213" y="536924"/>
                      <a:pt x="189833" y="543973"/>
                    </a:cubicBezTo>
                    <a:cubicBezTo>
                      <a:pt x="191167" y="532638"/>
                      <a:pt x="185547" y="520732"/>
                      <a:pt x="180499" y="510064"/>
                    </a:cubicBezTo>
                    <a:cubicBezTo>
                      <a:pt x="178784" y="506349"/>
                      <a:pt x="177165" y="502920"/>
                      <a:pt x="175927" y="499777"/>
                    </a:cubicBezTo>
                    <a:cubicBezTo>
                      <a:pt x="171450" y="488347"/>
                      <a:pt x="165449" y="471964"/>
                      <a:pt x="162497" y="457295"/>
                    </a:cubicBezTo>
                    <a:cubicBezTo>
                      <a:pt x="140113" y="459391"/>
                      <a:pt x="136112" y="455295"/>
                      <a:pt x="132779" y="440436"/>
                    </a:cubicBezTo>
                    <a:cubicBezTo>
                      <a:pt x="131731" y="435769"/>
                      <a:pt x="130493" y="429958"/>
                      <a:pt x="127254" y="422815"/>
                    </a:cubicBezTo>
                    <a:cubicBezTo>
                      <a:pt x="124873" y="417576"/>
                      <a:pt x="120301" y="411194"/>
                      <a:pt x="115538" y="404431"/>
                    </a:cubicBezTo>
                    <a:cubicBezTo>
                      <a:pt x="102775" y="386620"/>
                      <a:pt x="86868" y="364522"/>
                      <a:pt x="99632" y="344043"/>
                    </a:cubicBezTo>
                    <a:cubicBezTo>
                      <a:pt x="102679" y="339090"/>
                      <a:pt x="144590" y="317849"/>
                      <a:pt x="147066" y="317182"/>
                    </a:cubicBezTo>
                    <a:cubicBezTo>
                      <a:pt x="150209" y="316325"/>
                      <a:pt x="154686" y="316230"/>
                      <a:pt x="160401" y="316135"/>
                    </a:cubicBezTo>
                    <a:cubicBezTo>
                      <a:pt x="167926" y="315944"/>
                      <a:pt x="177165" y="315754"/>
                      <a:pt x="183928" y="313563"/>
                    </a:cubicBezTo>
                    <a:cubicBezTo>
                      <a:pt x="188500" y="312134"/>
                      <a:pt x="191929" y="310039"/>
                      <a:pt x="195644" y="307848"/>
                    </a:cubicBezTo>
                    <a:cubicBezTo>
                      <a:pt x="200120" y="305181"/>
                      <a:pt x="204788" y="302419"/>
                      <a:pt x="211169" y="301085"/>
                    </a:cubicBezTo>
                    <a:cubicBezTo>
                      <a:pt x="220980" y="299085"/>
                      <a:pt x="230600" y="299371"/>
                      <a:pt x="239935" y="299656"/>
                    </a:cubicBezTo>
                    <a:cubicBezTo>
                      <a:pt x="252032" y="300038"/>
                      <a:pt x="263557" y="300323"/>
                      <a:pt x="275082" y="295942"/>
                    </a:cubicBezTo>
                    <a:cubicBezTo>
                      <a:pt x="278321" y="292608"/>
                      <a:pt x="296037" y="275272"/>
                      <a:pt x="306610" y="270986"/>
                    </a:cubicBezTo>
                    <a:cubicBezTo>
                      <a:pt x="307658" y="263176"/>
                      <a:pt x="301466" y="259747"/>
                      <a:pt x="289179" y="254984"/>
                    </a:cubicBezTo>
                    <a:cubicBezTo>
                      <a:pt x="284607" y="253270"/>
                      <a:pt x="280321" y="251555"/>
                      <a:pt x="277178" y="249174"/>
                    </a:cubicBezTo>
                    <a:cubicBezTo>
                      <a:pt x="263652" y="247459"/>
                      <a:pt x="255842" y="239268"/>
                      <a:pt x="254413" y="225362"/>
                    </a:cubicBezTo>
                    <a:cubicBezTo>
                      <a:pt x="254603" y="219170"/>
                      <a:pt x="254794" y="213360"/>
                      <a:pt x="254984" y="207740"/>
                    </a:cubicBezTo>
                    <a:cubicBezTo>
                      <a:pt x="251555" y="205930"/>
                      <a:pt x="248031" y="207264"/>
                      <a:pt x="241935" y="209836"/>
                    </a:cubicBezTo>
                    <a:cubicBezTo>
                      <a:pt x="236506" y="212026"/>
                      <a:pt x="230315" y="214598"/>
                      <a:pt x="223361" y="213741"/>
                    </a:cubicBezTo>
                    <a:cubicBezTo>
                      <a:pt x="220980" y="213455"/>
                      <a:pt x="219170" y="211455"/>
                      <a:pt x="219170" y="208979"/>
                    </a:cubicBezTo>
                    <a:cubicBezTo>
                      <a:pt x="219170" y="183451"/>
                      <a:pt x="231648" y="172593"/>
                      <a:pt x="244793" y="160972"/>
                    </a:cubicBezTo>
                    <a:cubicBezTo>
                      <a:pt x="246507" y="159448"/>
                      <a:pt x="248317" y="157924"/>
                      <a:pt x="250031" y="156305"/>
                    </a:cubicBezTo>
                    <a:cubicBezTo>
                      <a:pt x="269081" y="138970"/>
                      <a:pt x="280416" y="128016"/>
                      <a:pt x="292227" y="103251"/>
                    </a:cubicBezTo>
                    <a:cubicBezTo>
                      <a:pt x="297371" y="92583"/>
                      <a:pt x="297275" y="91059"/>
                      <a:pt x="296990" y="86582"/>
                    </a:cubicBezTo>
                    <a:cubicBezTo>
                      <a:pt x="296799" y="83248"/>
                      <a:pt x="296609" y="78772"/>
                      <a:pt x="297656" y="70104"/>
                    </a:cubicBezTo>
                    <a:cubicBezTo>
                      <a:pt x="298037" y="66580"/>
                      <a:pt x="298704" y="62960"/>
                      <a:pt x="299276" y="59436"/>
                    </a:cubicBezTo>
                    <a:cubicBezTo>
                      <a:pt x="299847" y="56102"/>
                      <a:pt x="300419" y="52864"/>
                      <a:pt x="300800" y="49816"/>
                    </a:cubicBezTo>
                    <a:cubicBezTo>
                      <a:pt x="302133" y="37909"/>
                      <a:pt x="306324" y="31432"/>
                      <a:pt x="310325" y="25146"/>
                    </a:cubicBezTo>
                    <a:cubicBezTo>
                      <a:pt x="312992" y="20955"/>
                      <a:pt x="315468" y="17050"/>
                      <a:pt x="317183" y="11525"/>
                    </a:cubicBezTo>
                    <a:cubicBezTo>
                      <a:pt x="318326" y="7811"/>
                      <a:pt x="318326" y="4286"/>
                      <a:pt x="318040" y="0"/>
                    </a:cubicBezTo>
                    <a:cubicBezTo>
                      <a:pt x="314706" y="7334"/>
                      <a:pt x="311944" y="10287"/>
                      <a:pt x="299847" y="10478"/>
                    </a:cubicBezTo>
                    <a:cubicBezTo>
                      <a:pt x="299847" y="11144"/>
                      <a:pt x="299847" y="11906"/>
                      <a:pt x="299847" y="12573"/>
                    </a:cubicBezTo>
                    <a:cubicBezTo>
                      <a:pt x="299942" y="16859"/>
                      <a:pt x="300038" y="24003"/>
                      <a:pt x="292989" y="27527"/>
                    </a:cubicBezTo>
                    <a:cubicBezTo>
                      <a:pt x="285560" y="31147"/>
                      <a:pt x="278987" y="33528"/>
                      <a:pt x="272510" y="35814"/>
                    </a:cubicBezTo>
                    <a:cubicBezTo>
                      <a:pt x="266224" y="38005"/>
                      <a:pt x="260223" y="40100"/>
                      <a:pt x="253841" y="43339"/>
                    </a:cubicBezTo>
                    <a:cubicBezTo>
                      <a:pt x="256889" y="46101"/>
                      <a:pt x="257461" y="49625"/>
                      <a:pt x="257556" y="51149"/>
                    </a:cubicBezTo>
                    <a:cubicBezTo>
                      <a:pt x="258032" y="59341"/>
                      <a:pt x="250508" y="70104"/>
                      <a:pt x="241745" y="75914"/>
                    </a:cubicBezTo>
                    <a:cubicBezTo>
                      <a:pt x="239268" y="79153"/>
                      <a:pt x="233744" y="79724"/>
                      <a:pt x="231553" y="80010"/>
                    </a:cubicBezTo>
                    <a:cubicBezTo>
                      <a:pt x="229172" y="80296"/>
                      <a:pt x="226600" y="78391"/>
                      <a:pt x="226314" y="75819"/>
                    </a:cubicBezTo>
                    <a:cubicBezTo>
                      <a:pt x="226028" y="73342"/>
                      <a:pt x="227648" y="71152"/>
                      <a:pt x="230029" y="70675"/>
                    </a:cubicBezTo>
                    <a:cubicBezTo>
                      <a:pt x="224409" y="67437"/>
                      <a:pt x="214313" y="63341"/>
                      <a:pt x="209074" y="61531"/>
                    </a:cubicBezTo>
                    <a:cubicBezTo>
                      <a:pt x="208788" y="61531"/>
                      <a:pt x="208502" y="61436"/>
                      <a:pt x="208217" y="61341"/>
                    </a:cubicBezTo>
                    <a:cubicBezTo>
                      <a:pt x="182023" y="52102"/>
                      <a:pt x="168974" y="71152"/>
                      <a:pt x="154019" y="93345"/>
                    </a:cubicBezTo>
                    <a:lnTo>
                      <a:pt x="152972" y="94964"/>
                    </a:lnTo>
                    <a:cubicBezTo>
                      <a:pt x="138970" y="115729"/>
                      <a:pt x="122682" y="134683"/>
                      <a:pt x="106966" y="153162"/>
                    </a:cubicBezTo>
                    <a:cubicBezTo>
                      <a:pt x="96583" y="165354"/>
                      <a:pt x="85725" y="177927"/>
                      <a:pt x="75724" y="190976"/>
                    </a:cubicBezTo>
                    <a:cubicBezTo>
                      <a:pt x="72581" y="194977"/>
                      <a:pt x="69723" y="201549"/>
                      <a:pt x="66770" y="208597"/>
                    </a:cubicBezTo>
                    <a:cubicBezTo>
                      <a:pt x="60865" y="222409"/>
                      <a:pt x="54102" y="237934"/>
                      <a:pt x="41434" y="242221"/>
                    </a:cubicBezTo>
                    <a:cubicBezTo>
                      <a:pt x="36671" y="243840"/>
                      <a:pt x="32861" y="244030"/>
                      <a:pt x="29813" y="243459"/>
                    </a:cubicBezTo>
                    <a:cubicBezTo>
                      <a:pt x="36290" y="252508"/>
                      <a:pt x="40862" y="262985"/>
                      <a:pt x="38386" y="276892"/>
                    </a:cubicBezTo>
                    <a:cubicBezTo>
                      <a:pt x="36100" y="289750"/>
                      <a:pt x="30956" y="296704"/>
                      <a:pt x="26289" y="302895"/>
                    </a:cubicBezTo>
                    <a:cubicBezTo>
                      <a:pt x="21146" y="309658"/>
                      <a:pt x="17145" y="315087"/>
                      <a:pt x="17240" y="327660"/>
                    </a:cubicBezTo>
                    <a:cubicBezTo>
                      <a:pt x="17240" y="332137"/>
                      <a:pt x="19145" y="337185"/>
                      <a:pt x="21241" y="342519"/>
                    </a:cubicBezTo>
                    <a:cubicBezTo>
                      <a:pt x="23717" y="349091"/>
                      <a:pt x="26575" y="356425"/>
                      <a:pt x="26289" y="364236"/>
                    </a:cubicBezTo>
                    <a:cubicBezTo>
                      <a:pt x="25527" y="387191"/>
                      <a:pt x="12002" y="409384"/>
                      <a:pt x="191" y="428815"/>
                    </a:cubicBezTo>
                    <a:cubicBezTo>
                      <a:pt x="95" y="428911"/>
                      <a:pt x="0" y="429101"/>
                      <a:pt x="0" y="429196"/>
                    </a:cubicBezTo>
                    <a:cubicBezTo>
                      <a:pt x="5620" y="430339"/>
                      <a:pt x="14859" y="438817"/>
                      <a:pt x="41434" y="472059"/>
                    </a:cubicBezTo>
                    <a:cubicBezTo>
                      <a:pt x="42958" y="473964"/>
                      <a:pt x="44101" y="475393"/>
                      <a:pt x="44768" y="476250"/>
                    </a:cubicBezTo>
                    <a:cubicBezTo>
                      <a:pt x="61436" y="496348"/>
                      <a:pt x="67151" y="505968"/>
                      <a:pt x="66485" y="535019"/>
                    </a:cubicBezTo>
                    <a:cubicBezTo>
                      <a:pt x="66199" y="547783"/>
                      <a:pt x="63151" y="559689"/>
                      <a:pt x="60198" y="571309"/>
                    </a:cubicBezTo>
                    <a:cubicBezTo>
                      <a:pt x="57245" y="582930"/>
                      <a:pt x="54483" y="593979"/>
                      <a:pt x="54388" y="605314"/>
                    </a:cubicBezTo>
                    <a:cubicBezTo>
                      <a:pt x="54388" y="617315"/>
                      <a:pt x="55817" y="627221"/>
                      <a:pt x="57245" y="636746"/>
                    </a:cubicBezTo>
                    <a:cubicBezTo>
                      <a:pt x="59912" y="655130"/>
                      <a:pt x="62484" y="672560"/>
                      <a:pt x="52864" y="698754"/>
                    </a:cubicBezTo>
                    <a:cubicBezTo>
                      <a:pt x="48197" y="711422"/>
                      <a:pt x="41434" y="723424"/>
                      <a:pt x="34766" y="735044"/>
                    </a:cubicBezTo>
                    <a:cubicBezTo>
                      <a:pt x="16954" y="766477"/>
                      <a:pt x="1524" y="793528"/>
                      <a:pt x="26765" y="827627"/>
                    </a:cubicBezTo>
                    <a:cubicBezTo>
                      <a:pt x="49054" y="857822"/>
                      <a:pt x="84773" y="867442"/>
                      <a:pt x="119444" y="876395"/>
                    </a:cubicBezTo>
                    <a:cubicBezTo>
                      <a:pt x="97250" y="860393"/>
                      <a:pt x="78296" y="839438"/>
                      <a:pt x="80963" y="820198"/>
                    </a:cubicBezTo>
                    <a:cubicBezTo>
                      <a:pt x="82010" y="812387"/>
                      <a:pt x="89726" y="805148"/>
                      <a:pt x="98584" y="796766"/>
                    </a:cubicBezTo>
                    <a:cubicBezTo>
                      <a:pt x="106585" y="789241"/>
                      <a:pt x="115633" y="780764"/>
                      <a:pt x="117348" y="773144"/>
                    </a:cubicBezTo>
                    <a:cubicBezTo>
                      <a:pt x="118777" y="766763"/>
                      <a:pt x="118491" y="761809"/>
                      <a:pt x="118110" y="757047"/>
                    </a:cubicBezTo>
                    <a:cubicBezTo>
                      <a:pt x="117539" y="748284"/>
                      <a:pt x="116967" y="739140"/>
                      <a:pt x="127349" y="725329"/>
                    </a:cubicBezTo>
                    <a:cubicBezTo>
                      <a:pt x="134398" y="715899"/>
                      <a:pt x="147923" y="711041"/>
                      <a:pt x="161068" y="706279"/>
                    </a:cubicBezTo>
                    <a:cubicBezTo>
                      <a:pt x="172022" y="702278"/>
                      <a:pt x="183356" y="698278"/>
                      <a:pt x="185261" y="692753"/>
                    </a:cubicBezTo>
                    <a:cubicBezTo>
                      <a:pt x="186404" y="689515"/>
                      <a:pt x="183356" y="676370"/>
                      <a:pt x="176784" y="664845"/>
                    </a:cubicBezTo>
                    <a:cubicBezTo>
                      <a:pt x="172498" y="656939"/>
                      <a:pt x="169354" y="654844"/>
                      <a:pt x="168593" y="654653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26" name="Google Shape;626;p89"/>
              <p:cNvSpPr/>
              <p:nvPr/>
            </p:nvSpPr>
            <p:spPr>
              <a:xfrm>
                <a:off x="4609899" y="4893531"/>
                <a:ext cx="2139" cy="1238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047" extrusionOk="0">
                    <a:moveTo>
                      <a:pt x="0" y="381"/>
                    </a:moveTo>
                    <a:cubicBezTo>
                      <a:pt x="381" y="476"/>
                      <a:pt x="762" y="571"/>
                      <a:pt x="1048" y="762"/>
                    </a:cubicBezTo>
                    <a:cubicBezTo>
                      <a:pt x="1333" y="953"/>
                      <a:pt x="1524" y="1048"/>
                      <a:pt x="1715" y="1048"/>
                    </a:cubicBezTo>
                    <a:cubicBezTo>
                      <a:pt x="1715" y="953"/>
                      <a:pt x="1715" y="762"/>
                      <a:pt x="1810" y="571"/>
                    </a:cubicBezTo>
                    <a:cubicBezTo>
                      <a:pt x="1048" y="286"/>
                      <a:pt x="571" y="95"/>
                      <a:pt x="191" y="0"/>
                    </a:cubicBezTo>
                    <a:cubicBezTo>
                      <a:pt x="191" y="95"/>
                      <a:pt x="95" y="190"/>
                      <a:pt x="0" y="381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27" name="Google Shape;627;p89"/>
              <p:cNvSpPr/>
              <p:nvPr/>
            </p:nvSpPr>
            <p:spPr>
              <a:xfrm>
                <a:off x="4471761" y="5273270"/>
                <a:ext cx="124056" cy="138219"/>
              </a:xfrm>
              <a:custGeom>
                <a:avLst/>
                <a:gdLst/>
                <a:ahLst/>
                <a:cxnLst/>
                <a:rect l="l" t="t" r="r" b="b"/>
                <a:pathLst>
                  <a:path w="104895" h="116871" extrusionOk="0">
                    <a:moveTo>
                      <a:pt x="84798" y="16954"/>
                    </a:moveTo>
                    <a:cubicBezTo>
                      <a:pt x="75273" y="9239"/>
                      <a:pt x="69272" y="3905"/>
                      <a:pt x="65653" y="0"/>
                    </a:cubicBezTo>
                    <a:cubicBezTo>
                      <a:pt x="65462" y="4286"/>
                      <a:pt x="63652" y="9620"/>
                      <a:pt x="58700" y="16193"/>
                    </a:cubicBezTo>
                    <a:cubicBezTo>
                      <a:pt x="52413" y="24575"/>
                      <a:pt x="42602" y="27813"/>
                      <a:pt x="33172" y="30956"/>
                    </a:cubicBezTo>
                    <a:cubicBezTo>
                      <a:pt x="23933" y="34004"/>
                      <a:pt x="15265" y="36957"/>
                      <a:pt x="9455" y="44196"/>
                    </a:cubicBezTo>
                    <a:cubicBezTo>
                      <a:pt x="-3403" y="60293"/>
                      <a:pt x="-1403" y="63246"/>
                      <a:pt x="5169" y="73152"/>
                    </a:cubicBezTo>
                    <a:cubicBezTo>
                      <a:pt x="7550" y="76771"/>
                      <a:pt x="10598" y="81153"/>
                      <a:pt x="13360" y="87059"/>
                    </a:cubicBezTo>
                    <a:cubicBezTo>
                      <a:pt x="20218" y="101346"/>
                      <a:pt x="25172" y="110871"/>
                      <a:pt x="28601" y="116872"/>
                    </a:cubicBezTo>
                    <a:cubicBezTo>
                      <a:pt x="32792" y="100298"/>
                      <a:pt x="47555" y="96298"/>
                      <a:pt x="60890" y="92678"/>
                    </a:cubicBezTo>
                    <a:cubicBezTo>
                      <a:pt x="72701" y="89440"/>
                      <a:pt x="83846" y="86392"/>
                      <a:pt x="89275" y="75629"/>
                    </a:cubicBezTo>
                    <a:cubicBezTo>
                      <a:pt x="95466" y="63151"/>
                      <a:pt x="104324" y="39814"/>
                      <a:pt x="104896" y="32004"/>
                    </a:cubicBezTo>
                    <a:cubicBezTo>
                      <a:pt x="101276" y="29813"/>
                      <a:pt x="95276" y="25432"/>
                      <a:pt x="84798" y="16954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</p:grpSp>
        <p:grpSp>
          <p:nvGrpSpPr>
            <p:cNvPr id="628" name="Google Shape;628;p89"/>
            <p:cNvGrpSpPr/>
            <p:nvPr/>
          </p:nvGrpSpPr>
          <p:grpSpPr>
            <a:xfrm>
              <a:off x="2429015" y="1639328"/>
              <a:ext cx="2108439" cy="3504621"/>
              <a:chOff x="2429015" y="1639328"/>
              <a:chExt cx="2108439" cy="3504621"/>
            </a:xfrm>
          </p:grpSpPr>
          <p:sp>
            <p:nvSpPr>
              <p:cNvPr id="629" name="Google Shape;629;p89"/>
              <p:cNvSpPr/>
              <p:nvPr/>
            </p:nvSpPr>
            <p:spPr>
              <a:xfrm>
                <a:off x="3946397" y="4788071"/>
                <a:ext cx="8111" cy="1035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875" extrusionOk="0">
                    <a:moveTo>
                      <a:pt x="0" y="875"/>
                    </a:moveTo>
                    <a:cubicBezTo>
                      <a:pt x="2096" y="780"/>
                      <a:pt x="4858" y="589"/>
                      <a:pt x="6858" y="399"/>
                    </a:cubicBezTo>
                    <a:cubicBezTo>
                      <a:pt x="6477" y="113"/>
                      <a:pt x="5810" y="18"/>
                      <a:pt x="4953" y="18"/>
                    </a:cubicBezTo>
                    <a:cubicBezTo>
                      <a:pt x="3429" y="-77"/>
                      <a:pt x="1810" y="208"/>
                      <a:pt x="0" y="875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30" name="Google Shape;630;p89"/>
              <p:cNvSpPr/>
              <p:nvPr/>
            </p:nvSpPr>
            <p:spPr>
              <a:xfrm>
                <a:off x="3899421" y="4842963"/>
                <a:ext cx="10927" cy="6859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5800" extrusionOk="0">
                    <a:moveTo>
                      <a:pt x="9239" y="276"/>
                    </a:moveTo>
                    <a:cubicBezTo>
                      <a:pt x="7429" y="-200"/>
                      <a:pt x="4381" y="-10"/>
                      <a:pt x="1143" y="466"/>
                    </a:cubicBezTo>
                    <a:cubicBezTo>
                      <a:pt x="1238" y="657"/>
                      <a:pt x="1333" y="942"/>
                      <a:pt x="1429" y="1133"/>
                    </a:cubicBezTo>
                    <a:cubicBezTo>
                      <a:pt x="1905" y="2848"/>
                      <a:pt x="1333" y="4657"/>
                      <a:pt x="0" y="5800"/>
                    </a:cubicBezTo>
                    <a:cubicBezTo>
                      <a:pt x="4000" y="4467"/>
                      <a:pt x="8192" y="2657"/>
                      <a:pt x="9239" y="276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31" name="Google Shape;631;p89"/>
              <p:cNvSpPr/>
              <p:nvPr/>
            </p:nvSpPr>
            <p:spPr>
              <a:xfrm>
                <a:off x="3883562" y="4771420"/>
                <a:ext cx="25773" cy="12552"/>
              </a:xfrm>
              <a:custGeom>
                <a:avLst/>
                <a:gdLst/>
                <a:ahLst/>
                <a:cxnLst/>
                <a:rect l="l" t="t" r="r" b="b"/>
                <a:pathLst>
                  <a:path w="21792" h="10613" extrusionOk="0">
                    <a:moveTo>
                      <a:pt x="8457" y="4000"/>
                    </a:moveTo>
                    <a:cubicBezTo>
                      <a:pt x="6457" y="2667"/>
                      <a:pt x="4552" y="1429"/>
                      <a:pt x="2742" y="953"/>
                    </a:cubicBezTo>
                    <a:cubicBezTo>
                      <a:pt x="1980" y="762"/>
                      <a:pt x="1314" y="381"/>
                      <a:pt x="742" y="0"/>
                    </a:cubicBezTo>
                    <a:cubicBezTo>
                      <a:pt x="75" y="2096"/>
                      <a:pt x="-210" y="4096"/>
                      <a:pt x="171" y="5810"/>
                    </a:cubicBezTo>
                    <a:cubicBezTo>
                      <a:pt x="1314" y="10763"/>
                      <a:pt x="10553" y="10858"/>
                      <a:pt x="15887" y="10478"/>
                    </a:cubicBezTo>
                    <a:cubicBezTo>
                      <a:pt x="17982" y="10382"/>
                      <a:pt x="19887" y="9525"/>
                      <a:pt x="21792" y="8191"/>
                    </a:cubicBezTo>
                    <a:cubicBezTo>
                      <a:pt x="16458" y="9239"/>
                      <a:pt x="12077" y="6382"/>
                      <a:pt x="8457" y="4000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32" name="Google Shape;632;p89"/>
              <p:cNvSpPr/>
              <p:nvPr/>
            </p:nvSpPr>
            <p:spPr>
              <a:xfrm>
                <a:off x="3911025" y="4813550"/>
                <a:ext cx="36497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14480" extrusionOk="0">
                    <a:moveTo>
                      <a:pt x="30861" y="8954"/>
                    </a:moveTo>
                    <a:cubicBezTo>
                      <a:pt x="29908" y="9239"/>
                      <a:pt x="28956" y="9620"/>
                      <a:pt x="28004" y="9906"/>
                    </a:cubicBezTo>
                    <a:cubicBezTo>
                      <a:pt x="18479" y="13145"/>
                      <a:pt x="8763" y="16383"/>
                      <a:pt x="4000" y="10478"/>
                    </a:cubicBezTo>
                    <a:cubicBezTo>
                      <a:pt x="2000" y="7906"/>
                      <a:pt x="1524" y="4572"/>
                      <a:pt x="2858" y="0"/>
                    </a:cubicBezTo>
                    <a:cubicBezTo>
                      <a:pt x="1048" y="2667"/>
                      <a:pt x="0" y="5239"/>
                      <a:pt x="0" y="7525"/>
                    </a:cubicBezTo>
                    <a:cubicBezTo>
                      <a:pt x="0" y="8763"/>
                      <a:pt x="381" y="10287"/>
                      <a:pt x="3048" y="11716"/>
                    </a:cubicBezTo>
                    <a:cubicBezTo>
                      <a:pt x="5429" y="12954"/>
                      <a:pt x="10192" y="14478"/>
                      <a:pt x="19717" y="14478"/>
                    </a:cubicBezTo>
                    <a:cubicBezTo>
                      <a:pt x="21622" y="14573"/>
                      <a:pt x="26765" y="11811"/>
                      <a:pt x="30861" y="8954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33" name="Google Shape;633;p89"/>
              <p:cNvSpPr/>
              <p:nvPr/>
            </p:nvSpPr>
            <p:spPr>
              <a:xfrm>
                <a:off x="3870921" y="4804650"/>
                <a:ext cx="25796" cy="20389"/>
              </a:xfrm>
              <a:custGeom>
                <a:avLst/>
                <a:gdLst/>
                <a:ahLst/>
                <a:cxnLst/>
                <a:rect l="l" t="t" r="r" b="b"/>
                <a:pathLst>
                  <a:path w="21812" h="17240" extrusionOk="0">
                    <a:moveTo>
                      <a:pt x="8477" y="13049"/>
                    </a:moveTo>
                    <a:cubicBezTo>
                      <a:pt x="8572" y="12954"/>
                      <a:pt x="8763" y="12859"/>
                      <a:pt x="8858" y="12859"/>
                    </a:cubicBezTo>
                    <a:cubicBezTo>
                      <a:pt x="8858" y="12859"/>
                      <a:pt x="8858" y="12859"/>
                      <a:pt x="8858" y="12859"/>
                    </a:cubicBezTo>
                    <a:cubicBezTo>
                      <a:pt x="13049" y="10954"/>
                      <a:pt x="19240" y="5048"/>
                      <a:pt x="21812" y="0"/>
                    </a:cubicBezTo>
                    <a:cubicBezTo>
                      <a:pt x="9811" y="667"/>
                      <a:pt x="5524" y="7811"/>
                      <a:pt x="0" y="17240"/>
                    </a:cubicBezTo>
                    <a:cubicBezTo>
                      <a:pt x="3905" y="15240"/>
                      <a:pt x="7334" y="13621"/>
                      <a:pt x="8477" y="13049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34" name="Google Shape;634;p89"/>
              <p:cNvSpPr/>
              <p:nvPr/>
            </p:nvSpPr>
            <p:spPr>
              <a:xfrm>
                <a:off x="3828285" y="4907724"/>
                <a:ext cx="7465" cy="30753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6003" extrusionOk="0">
                    <a:moveTo>
                      <a:pt x="999" y="0"/>
                    </a:moveTo>
                    <a:cubicBezTo>
                      <a:pt x="1094" y="4000"/>
                      <a:pt x="713" y="7334"/>
                      <a:pt x="428" y="10192"/>
                    </a:cubicBezTo>
                    <a:cubicBezTo>
                      <a:pt x="-239" y="16288"/>
                      <a:pt x="-620" y="19907"/>
                      <a:pt x="3190" y="26003"/>
                    </a:cubicBezTo>
                    <a:cubicBezTo>
                      <a:pt x="5667" y="20859"/>
                      <a:pt x="7952" y="8763"/>
                      <a:pt x="4714" y="2572"/>
                    </a:cubicBezTo>
                    <a:cubicBezTo>
                      <a:pt x="4238" y="1619"/>
                      <a:pt x="3476" y="190"/>
                      <a:pt x="999" y="0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35" name="Google Shape;635;p89"/>
              <p:cNvSpPr/>
              <p:nvPr/>
            </p:nvSpPr>
            <p:spPr>
              <a:xfrm>
                <a:off x="3822369" y="4958079"/>
                <a:ext cx="225" cy="162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37" extrusionOk="0">
                    <a:moveTo>
                      <a:pt x="191" y="95"/>
                    </a:moveTo>
                    <a:cubicBezTo>
                      <a:pt x="191" y="95"/>
                      <a:pt x="95" y="95"/>
                      <a:pt x="95" y="0"/>
                    </a:cubicBezTo>
                    <a:lnTo>
                      <a:pt x="0" y="95"/>
                    </a:lnTo>
                    <a:cubicBezTo>
                      <a:pt x="95" y="191"/>
                      <a:pt x="95" y="95"/>
                      <a:pt x="191" y="95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36" name="Google Shape;636;p89"/>
              <p:cNvSpPr/>
              <p:nvPr/>
            </p:nvSpPr>
            <p:spPr>
              <a:xfrm>
                <a:off x="3829467" y="4941293"/>
                <a:ext cx="4505" cy="3267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762" extrusionOk="0">
                    <a:moveTo>
                      <a:pt x="3810" y="0"/>
                    </a:moveTo>
                    <a:lnTo>
                      <a:pt x="0" y="2762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37" name="Google Shape;637;p89"/>
              <p:cNvSpPr/>
              <p:nvPr/>
            </p:nvSpPr>
            <p:spPr>
              <a:xfrm>
                <a:off x="3860107" y="4906031"/>
                <a:ext cx="7885" cy="10029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8480" extrusionOk="0">
                    <a:moveTo>
                      <a:pt x="6667" y="4766"/>
                    </a:moveTo>
                    <a:cubicBezTo>
                      <a:pt x="4763" y="2004"/>
                      <a:pt x="1905" y="-92"/>
                      <a:pt x="571" y="3"/>
                    </a:cubicBezTo>
                    <a:cubicBezTo>
                      <a:pt x="667" y="98"/>
                      <a:pt x="95" y="1146"/>
                      <a:pt x="0" y="3813"/>
                    </a:cubicBezTo>
                    <a:cubicBezTo>
                      <a:pt x="762" y="7433"/>
                      <a:pt x="1619" y="8385"/>
                      <a:pt x="1810" y="8480"/>
                    </a:cubicBezTo>
                    <a:cubicBezTo>
                      <a:pt x="1810" y="8385"/>
                      <a:pt x="3334" y="8004"/>
                      <a:pt x="6667" y="4766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38" name="Google Shape;638;p89"/>
              <p:cNvSpPr/>
              <p:nvPr/>
            </p:nvSpPr>
            <p:spPr>
              <a:xfrm>
                <a:off x="3682900" y="2446458"/>
                <a:ext cx="71429" cy="69729"/>
              </a:xfrm>
              <a:custGeom>
                <a:avLst/>
                <a:gdLst/>
                <a:ahLst/>
                <a:cxnLst/>
                <a:rect l="l" t="t" r="r" b="b"/>
                <a:pathLst>
                  <a:path w="60397" h="58959" extrusionOk="0">
                    <a:moveTo>
                      <a:pt x="51158" y="20098"/>
                    </a:moveTo>
                    <a:cubicBezTo>
                      <a:pt x="51158" y="20098"/>
                      <a:pt x="51063" y="20098"/>
                      <a:pt x="51063" y="20098"/>
                    </a:cubicBezTo>
                    <a:cubicBezTo>
                      <a:pt x="42395" y="18859"/>
                      <a:pt x="26584" y="6477"/>
                      <a:pt x="19440" y="0"/>
                    </a:cubicBezTo>
                    <a:cubicBezTo>
                      <a:pt x="10677" y="7810"/>
                      <a:pt x="485" y="27432"/>
                      <a:pt x="9" y="31528"/>
                    </a:cubicBezTo>
                    <a:lnTo>
                      <a:pt x="9" y="34290"/>
                    </a:lnTo>
                    <a:cubicBezTo>
                      <a:pt x="-86" y="50292"/>
                      <a:pt x="390" y="57055"/>
                      <a:pt x="11629" y="58960"/>
                    </a:cubicBezTo>
                    <a:cubicBezTo>
                      <a:pt x="22583" y="53054"/>
                      <a:pt x="49634" y="46387"/>
                      <a:pt x="60397" y="43910"/>
                    </a:cubicBezTo>
                    <a:cubicBezTo>
                      <a:pt x="59254" y="40100"/>
                      <a:pt x="57254" y="35338"/>
                      <a:pt x="55540" y="31242"/>
                    </a:cubicBezTo>
                    <a:cubicBezTo>
                      <a:pt x="53920" y="27242"/>
                      <a:pt x="52301" y="23431"/>
                      <a:pt x="51158" y="20098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39" name="Google Shape;639;p89"/>
              <p:cNvSpPr/>
              <p:nvPr/>
            </p:nvSpPr>
            <p:spPr>
              <a:xfrm>
                <a:off x="2550225" y="2378577"/>
                <a:ext cx="68715" cy="40619"/>
              </a:xfrm>
              <a:custGeom>
                <a:avLst/>
                <a:gdLst/>
                <a:ahLst/>
                <a:cxnLst/>
                <a:rect l="l" t="t" r="r" b="b"/>
                <a:pathLst>
                  <a:path w="58102" h="34345" extrusionOk="0">
                    <a:moveTo>
                      <a:pt x="16573" y="14724"/>
                    </a:moveTo>
                    <a:cubicBezTo>
                      <a:pt x="17907" y="14534"/>
                      <a:pt x="19241" y="14915"/>
                      <a:pt x="20383" y="15867"/>
                    </a:cubicBezTo>
                    <a:cubicBezTo>
                      <a:pt x="23622" y="18725"/>
                      <a:pt x="26479" y="19677"/>
                      <a:pt x="29242" y="20534"/>
                    </a:cubicBezTo>
                    <a:cubicBezTo>
                      <a:pt x="35147" y="22439"/>
                      <a:pt x="39529" y="24725"/>
                      <a:pt x="40767" y="34346"/>
                    </a:cubicBezTo>
                    <a:cubicBezTo>
                      <a:pt x="45720" y="32060"/>
                      <a:pt x="52959" y="27678"/>
                      <a:pt x="58102" y="24059"/>
                    </a:cubicBezTo>
                    <a:cubicBezTo>
                      <a:pt x="57817" y="23011"/>
                      <a:pt x="57912" y="22058"/>
                      <a:pt x="57912" y="21487"/>
                    </a:cubicBezTo>
                    <a:cubicBezTo>
                      <a:pt x="57912" y="20915"/>
                      <a:pt x="57912" y="20058"/>
                      <a:pt x="58007" y="19010"/>
                    </a:cubicBezTo>
                    <a:cubicBezTo>
                      <a:pt x="49816" y="19677"/>
                      <a:pt x="40862" y="14534"/>
                      <a:pt x="32194" y="9390"/>
                    </a:cubicBezTo>
                    <a:cubicBezTo>
                      <a:pt x="17526" y="913"/>
                      <a:pt x="7715" y="-3850"/>
                      <a:pt x="0" y="3961"/>
                    </a:cubicBezTo>
                    <a:cubicBezTo>
                      <a:pt x="4191" y="7199"/>
                      <a:pt x="12097" y="12248"/>
                      <a:pt x="16573" y="14724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40" name="Google Shape;640;p89"/>
              <p:cNvSpPr/>
              <p:nvPr/>
            </p:nvSpPr>
            <p:spPr>
              <a:xfrm>
                <a:off x="2429015" y="2523622"/>
                <a:ext cx="278379" cy="376952"/>
              </a:xfrm>
              <a:custGeom>
                <a:avLst/>
                <a:gdLst/>
                <a:ahLst/>
                <a:cxnLst/>
                <a:rect l="l" t="t" r="r" b="b"/>
                <a:pathLst>
                  <a:path w="235383" h="318731" extrusionOk="0">
                    <a:moveTo>
                      <a:pt x="180213" y="292894"/>
                    </a:moveTo>
                    <a:cubicBezTo>
                      <a:pt x="189071" y="294513"/>
                      <a:pt x="198787" y="301276"/>
                      <a:pt x="208217" y="307943"/>
                    </a:cubicBezTo>
                    <a:cubicBezTo>
                      <a:pt x="215265" y="312896"/>
                      <a:pt x="223266" y="318611"/>
                      <a:pt x="227171" y="318707"/>
                    </a:cubicBezTo>
                    <a:cubicBezTo>
                      <a:pt x="231077" y="318802"/>
                      <a:pt x="233267" y="318611"/>
                      <a:pt x="234506" y="318421"/>
                    </a:cubicBezTo>
                    <a:cubicBezTo>
                      <a:pt x="233744" y="317183"/>
                      <a:pt x="232505" y="315468"/>
                      <a:pt x="231553" y="314230"/>
                    </a:cubicBezTo>
                    <a:cubicBezTo>
                      <a:pt x="228600" y="310134"/>
                      <a:pt x="225171" y="305562"/>
                      <a:pt x="225076" y="300609"/>
                    </a:cubicBezTo>
                    <a:cubicBezTo>
                      <a:pt x="224981" y="295370"/>
                      <a:pt x="224219" y="293180"/>
                      <a:pt x="223456" y="290798"/>
                    </a:cubicBezTo>
                    <a:cubicBezTo>
                      <a:pt x="221837" y="285845"/>
                      <a:pt x="220980" y="281559"/>
                      <a:pt x="223171" y="268415"/>
                    </a:cubicBezTo>
                    <a:cubicBezTo>
                      <a:pt x="224219" y="262128"/>
                      <a:pt x="227457" y="257746"/>
                      <a:pt x="230315" y="253937"/>
                    </a:cubicBezTo>
                    <a:cubicBezTo>
                      <a:pt x="233648" y="249460"/>
                      <a:pt x="235934" y="246317"/>
                      <a:pt x="235268" y="240887"/>
                    </a:cubicBezTo>
                    <a:cubicBezTo>
                      <a:pt x="234887" y="240792"/>
                      <a:pt x="234410" y="240792"/>
                      <a:pt x="233839" y="240697"/>
                    </a:cubicBezTo>
                    <a:cubicBezTo>
                      <a:pt x="222314" y="239268"/>
                      <a:pt x="210693" y="237363"/>
                      <a:pt x="206216" y="231648"/>
                    </a:cubicBezTo>
                    <a:cubicBezTo>
                      <a:pt x="201073" y="225171"/>
                      <a:pt x="201549" y="218408"/>
                      <a:pt x="201930" y="212408"/>
                    </a:cubicBezTo>
                    <a:cubicBezTo>
                      <a:pt x="202121" y="209550"/>
                      <a:pt x="202311" y="206883"/>
                      <a:pt x="201835" y="204502"/>
                    </a:cubicBezTo>
                    <a:cubicBezTo>
                      <a:pt x="197453" y="179261"/>
                      <a:pt x="197644" y="139256"/>
                      <a:pt x="200311" y="115252"/>
                    </a:cubicBezTo>
                    <a:cubicBezTo>
                      <a:pt x="201263" y="106680"/>
                      <a:pt x="205931" y="97155"/>
                      <a:pt x="210407" y="87916"/>
                    </a:cubicBezTo>
                    <a:cubicBezTo>
                      <a:pt x="215360" y="77819"/>
                      <a:pt x="220504" y="67342"/>
                      <a:pt x="220028" y="59436"/>
                    </a:cubicBezTo>
                    <a:cubicBezTo>
                      <a:pt x="219647" y="56007"/>
                      <a:pt x="211550" y="29908"/>
                      <a:pt x="208407" y="20002"/>
                    </a:cubicBezTo>
                    <a:cubicBezTo>
                      <a:pt x="207455" y="16859"/>
                      <a:pt x="206693" y="14478"/>
                      <a:pt x="206216" y="12763"/>
                    </a:cubicBezTo>
                    <a:cubicBezTo>
                      <a:pt x="200120" y="8192"/>
                      <a:pt x="190595" y="10763"/>
                      <a:pt x="180404" y="13525"/>
                    </a:cubicBezTo>
                    <a:cubicBezTo>
                      <a:pt x="168402" y="16764"/>
                      <a:pt x="153924" y="20669"/>
                      <a:pt x="143923" y="10954"/>
                    </a:cubicBezTo>
                    <a:cubicBezTo>
                      <a:pt x="144113" y="12097"/>
                      <a:pt x="144113" y="13335"/>
                      <a:pt x="143637" y="14669"/>
                    </a:cubicBezTo>
                    <a:cubicBezTo>
                      <a:pt x="142399" y="18098"/>
                      <a:pt x="138684" y="19621"/>
                      <a:pt x="136017" y="20479"/>
                    </a:cubicBezTo>
                    <a:cubicBezTo>
                      <a:pt x="135065" y="20765"/>
                      <a:pt x="134017" y="20765"/>
                      <a:pt x="133064" y="20479"/>
                    </a:cubicBezTo>
                    <a:cubicBezTo>
                      <a:pt x="127826" y="18764"/>
                      <a:pt x="113729" y="7239"/>
                      <a:pt x="105347" y="0"/>
                    </a:cubicBezTo>
                    <a:cubicBezTo>
                      <a:pt x="105061" y="857"/>
                      <a:pt x="104870" y="1715"/>
                      <a:pt x="104584" y="2477"/>
                    </a:cubicBezTo>
                    <a:cubicBezTo>
                      <a:pt x="100489" y="16383"/>
                      <a:pt x="95441" y="33719"/>
                      <a:pt x="86773" y="45815"/>
                    </a:cubicBezTo>
                    <a:cubicBezTo>
                      <a:pt x="76676" y="59912"/>
                      <a:pt x="63722" y="64865"/>
                      <a:pt x="51245" y="69723"/>
                    </a:cubicBezTo>
                    <a:cubicBezTo>
                      <a:pt x="42101" y="73247"/>
                      <a:pt x="33433" y="76581"/>
                      <a:pt x="25718" y="83344"/>
                    </a:cubicBezTo>
                    <a:cubicBezTo>
                      <a:pt x="12478" y="95060"/>
                      <a:pt x="0" y="130492"/>
                      <a:pt x="0" y="149447"/>
                    </a:cubicBezTo>
                    <a:cubicBezTo>
                      <a:pt x="0" y="162782"/>
                      <a:pt x="6096" y="170117"/>
                      <a:pt x="12573" y="177927"/>
                    </a:cubicBezTo>
                    <a:cubicBezTo>
                      <a:pt x="17526" y="183833"/>
                      <a:pt x="22670" y="190024"/>
                      <a:pt x="24860" y="198692"/>
                    </a:cubicBezTo>
                    <a:cubicBezTo>
                      <a:pt x="27242" y="207931"/>
                      <a:pt x="24289" y="215360"/>
                      <a:pt x="21622" y="221933"/>
                    </a:cubicBezTo>
                    <a:cubicBezTo>
                      <a:pt x="19717" y="226600"/>
                      <a:pt x="18098" y="230696"/>
                      <a:pt x="18669" y="234887"/>
                    </a:cubicBezTo>
                    <a:cubicBezTo>
                      <a:pt x="27527" y="238696"/>
                      <a:pt x="38005" y="243935"/>
                      <a:pt x="40957" y="251841"/>
                    </a:cubicBezTo>
                    <a:cubicBezTo>
                      <a:pt x="42767" y="256699"/>
                      <a:pt x="42577" y="260890"/>
                      <a:pt x="42386" y="264509"/>
                    </a:cubicBezTo>
                    <a:cubicBezTo>
                      <a:pt x="42196" y="267367"/>
                      <a:pt x="42101" y="269843"/>
                      <a:pt x="42863" y="272701"/>
                    </a:cubicBezTo>
                    <a:cubicBezTo>
                      <a:pt x="45530" y="282035"/>
                      <a:pt x="41148" y="286607"/>
                      <a:pt x="38481" y="289274"/>
                    </a:cubicBezTo>
                    <a:cubicBezTo>
                      <a:pt x="38005" y="289750"/>
                      <a:pt x="37243" y="290608"/>
                      <a:pt x="37052" y="290894"/>
                    </a:cubicBezTo>
                    <a:cubicBezTo>
                      <a:pt x="37052" y="290894"/>
                      <a:pt x="37338" y="292227"/>
                      <a:pt x="40386" y="295656"/>
                    </a:cubicBezTo>
                    <a:cubicBezTo>
                      <a:pt x="46482" y="302514"/>
                      <a:pt x="54197" y="302800"/>
                      <a:pt x="63151" y="303276"/>
                    </a:cubicBezTo>
                    <a:cubicBezTo>
                      <a:pt x="67437" y="303467"/>
                      <a:pt x="71819" y="303657"/>
                      <a:pt x="76200" y="304610"/>
                    </a:cubicBezTo>
                    <a:cubicBezTo>
                      <a:pt x="93726" y="308419"/>
                      <a:pt x="109347" y="303943"/>
                      <a:pt x="125921" y="299275"/>
                    </a:cubicBezTo>
                    <a:cubicBezTo>
                      <a:pt x="138684" y="295656"/>
                      <a:pt x="151733" y="291941"/>
                      <a:pt x="166116" y="291941"/>
                    </a:cubicBezTo>
                    <a:cubicBezTo>
                      <a:pt x="170783" y="291656"/>
                      <a:pt x="175451" y="292037"/>
                      <a:pt x="180213" y="292894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41" name="Google Shape;641;p89"/>
              <p:cNvSpPr/>
              <p:nvPr/>
            </p:nvSpPr>
            <p:spPr>
              <a:xfrm>
                <a:off x="2832072" y="2107256"/>
                <a:ext cx="671725" cy="1262471"/>
              </a:xfrm>
              <a:custGeom>
                <a:avLst/>
                <a:gdLst/>
                <a:ahLst/>
                <a:cxnLst/>
                <a:rect l="l" t="t" r="r" b="b"/>
                <a:pathLst>
                  <a:path w="567975" h="1067479" extrusionOk="0">
                    <a:moveTo>
                      <a:pt x="60198" y="569703"/>
                    </a:moveTo>
                    <a:cubicBezTo>
                      <a:pt x="64770" y="583229"/>
                      <a:pt x="65246" y="586562"/>
                      <a:pt x="60389" y="592849"/>
                    </a:cubicBezTo>
                    <a:cubicBezTo>
                      <a:pt x="72104" y="592182"/>
                      <a:pt x="75819" y="592754"/>
                      <a:pt x="77915" y="595897"/>
                    </a:cubicBezTo>
                    <a:cubicBezTo>
                      <a:pt x="80010" y="598850"/>
                      <a:pt x="78581" y="601993"/>
                      <a:pt x="77724" y="603993"/>
                    </a:cubicBezTo>
                    <a:cubicBezTo>
                      <a:pt x="76581" y="606565"/>
                      <a:pt x="75533" y="608756"/>
                      <a:pt x="77438" y="612280"/>
                    </a:cubicBezTo>
                    <a:cubicBezTo>
                      <a:pt x="87249" y="630568"/>
                      <a:pt x="94012" y="650189"/>
                      <a:pt x="100489" y="669049"/>
                    </a:cubicBezTo>
                    <a:cubicBezTo>
                      <a:pt x="103727" y="678574"/>
                      <a:pt x="107061" y="688099"/>
                      <a:pt x="110681" y="697433"/>
                    </a:cubicBezTo>
                    <a:cubicBezTo>
                      <a:pt x="121253" y="724580"/>
                      <a:pt x="132017" y="741344"/>
                      <a:pt x="150495" y="759441"/>
                    </a:cubicBezTo>
                    <a:cubicBezTo>
                      <a:pt x="188976" y="797255"/>
                      <a:pt x="192596" y="826973"/>
                      <a:pt x="198025" y="871741"/>
                    </a:cubicBezTo>
                    <a:cubicBezTo>
                      <a:pt x="198977" y="879647"/>
                      <a:pt x="200025" y="888029"/>
                      <a:pt x="201263" y="897077"/>
                    </a:cubicBezTo>
                    <a:cubicBezTo>
                      <a:pt x="203645" y="913556"/>
                      <a:pt x="202597" y="928796"/>
                      <a:pt x="201644" y="943560"/>
                    </a:cubicBezTo>
                    <a:cubicBezTo>
                      <a:pt x="200787" y="956704"/>
                      <a:pt x="199930" y="970229"/>
                      <a:pt x="201359" y="984612"/>
                    </a:cubicBezTo>
                    <a:cubicBezTo>
                      <a:pt x="202692" y="997661"/>
                      <a:pt x="204978" y="1008806"/>
                      <a:pt x="207169" y="1019760"/>
                    </a:cubicBezTo>
                    <a:cubicBezTo>
                      <a:pt x="210217" y="1034809"/>
                      <a:pt x="212979" y="1049382"/>
                      <a:pt x="213455" y="1067480"/>
                    </a:cubicBezTo>
                    <a:cubicBezTo>
                      <a:pt x="237554" y="1062241"/>
                      <a:pt x="261938" y="1057383"/>
                      <a:pt x="285655" y="1052811"/>
                    </a:cubicBezTo>
                    <a:cubicBezTo>
                      <a:pt x="305562" y="1049001"/>
                      <a:pt x="325374" y="1045191"/>
                      <a:pt x="344996" y="1041000"/>
                    </a:cubicBezTo>
                    <a:cubicBezTo>
                      <a:pt x="363284" y="1037095"/>
                      <a:pt x="375190" y="1033761"/>
                      <a:pt x="377952" y="1029189"/>
                    </a:cubicBezTo>
                    <a:cubicBezTo>
                      <a:pt x="380048" y="1025665"/>
                      <a:pt x="377952" y="1018521"/>
                      <a:pt x="374809" y="1007758"/>
                    </a:cubicBezTo>
                    <a:cubicBezTo>
                      <a:pt x="373285" y="1002614"/>
                      <a:pt x="371570" y="996614"/>
                      <a:pt x="369761" y="989565"/>
                    </a:cubicBezTo>
                    <a:cubicBezTo>
                      <a:pt x="364712" y="969372"/>
                      <a:pt x="364141" y="954513"/>
                      <a:pt x="363379" y="933939"/>
                    </a:cubicBezTo>
                    <a:lnTo>
                      <a:pt x="363284" y="930605"/>
                    </a:lnTo>
                    <a:cubicBezTo>
                      <a:pt x="362236" y="904793"/>
                      <a:pt x="357854" y="879075"/>
                      <a:pt x="353663" y="854215"/>
                    </a:cubicBezTo>
                    <a:cubicBezTo>
                      <a:pt x="349568" y="830212"/>
                      <a:pt x="345377" y="805352"/>
                      <a:pt x="344138" y="780301"/>
                    </a:cubicBezTo>
                    <a:cubicBezTo>
                      <a:pt x="343662" y="770585"/>
                      <a:pt x="344519" y="761156"/>
                      <a:pt x="345281" y="752012"/>
                    </a:cubicBezTo>
                    <a:cubicBezTo>
                      <a:pt x="346424" y="739534"/>
                      <a:pt x="347472" y="727628"/>
                      <a:pt x="345377" y="715340"/>
                    </a:cubicBezTo>
                    <a:cubicBezTo>
                      <a:pt x="343567" y="704387"/>
                      <a:pt x="338233" y="696005"/>
                      <a:pt x="332994" y="687908"/>
                    </a:cubicBezTo>
                    <a:cubicBezTo>
                      <a:pt x="328422" y="680765"/>
                      <a:pt x="323755" y="673430"/>
                      <a:pt x="321469" y="664572"/>
                    </a:cubicBezTo>
                    <a:cubicBezTo>
                      <a:pt x="316040" y="642855"/>
                      <a:pt x="324898" y="624281"/>
                      <a:pt x="333375" y="606374"/>
                    </a:cubicBezTo>
                    <a:cubicBezTo>
                      <a:pt x="339662" y="593230"/>
                      <a:pt x="345472" y="580847"/>
                      <a:pt x="346139" y="567417"/>
                    </a:cubicBezTo>
                    <a:cubicBezTo>
                      <a:pt x="346139" y="567417"/>
                      <a:pt x="346139" y="567417"/>
                      <a:pt x="346139" y="567417"/>
                    </a:cubicBezTo>
                    <a:cubicBezTo>
                      <a:pt x="346139" y="567417"/>
                      <a:pt x="346139" y="567417"/>
                      <a:pt x="346139" y="567322"/>
                    </a:cubicBezTo>
                    <a:cubicBezTo>
                      <a:pt x="348044" y="539414"/>
                      <a:pt x="336137" y="503981"/>
                      <a:pt x="323564" y="466452"/>
                    </a:cubicBezTo>
                    <a:cubicBezTo>
                      <a:pt x="300704" y="398539"/>
                      <a:pt x="277082" y="328244"/>
                      <a:pt x="330232" y="288716"/>
                    </a:cubicBezTo>
                    <a:cubicBezTo>
                      <a:pt x="371094" y="258331"/>
                      <a:pt x="409194" y="249663"/>
                      <a:pt x="457391" y="245663"/>
                    </a:cubicBezTo>
                    <a:cubicBezTo>
                      <a:pt x="476345" y="244043"/>
                      <a:pt x="495300" y="239567"/>
                      <a:pt x="513683" y="235185"/>
                    </a:cubicBezTo>
                    <a:cubicBezTo>
                      <a:pt x="531400" y="230994"/>
                      <a:pt x="549688" y="226803"/>
                      <a:pt x="567976" y="224993"/>
                    </a:cubicBezTo>
                    <a:cubicBezTo>
                      <a:pt x="564261" y="189941"/>
                      <a:pt x="543687" y="114122"/>
                      <a:pt x="525780" y="100025"/>
                    </a:cubicBezTo>
                    <a:cubicBezTo>
                      <a:pt x="523875" y="98501"/>
                      <a:pt x="518446" y="98120"/>
                      <a:pt x="513683" y="97739"/>
                    </a:cubicBezTo>
                    <a:cubicBezTo>
                      <a:pt x="506825" y="97168"/>
                      <a:pt x="499777" y="96596"/>
                      <a:pt x="494538" y="93167"/>
                    </a:cubicBezTo>
                    <a:cubicBezTo>
                      <a:pt x="488156" y="88976"/>
                      <a:pt x="486156" y="81833"/>
                      <a:pt x="484251" y="75070"/>
                    </a:cubicBezTo>
                    <a:cubicBezTo>
                      <a:pt x="482060" y="67259"/>
                      <a:pt x="480251" y="60592"/>
                      <a:pt x="472345" y="57830"/>
                    </a:cubicBezTo>
                    <a:cubicBezTo>
                      <a:pt x="462439" y="54305"/>
                      <a:pt x="448056" y="63068"/>
                      <a:pt x="435388" y="70784"/>
                    </a:cubicBezTo>
                    <a:cubicBezTo>
                      <a:pt x="429197" y="74594"/>
                      <a:pt x="423386" y="78118"/>
                      <a:pt x="418052" y="80213"/>
                    </a:cubicBezTo>
                    <a:cubicBezTo>
                      <a:pt x="416624" y="80785"/>
                      <a:pt x="414909" y="80594"/>
                      <a:pt x="413576" y="79737"/>
                    </a:cubicBezTo>
                    <a:cubicBezTo>
                      <a:pt x="412242" y="78880"/>
                      <a:pt x="411480" y="77356"/>
                      <a:pt x="411480" y="75737"/>
                    </a:cubicBezTo>
                    <a:cubicBezTo>
                      <a:pt x="411480" y="69545"/>
                      <a:pt x="411671" y="63259"/>
                      <a:pt x="411766" y="57068"/>
                    </a:cubicBezTo>
                    <a:cubicBezTo>
                      <a:pt x="412147" y="40208"/>
                      <a:pt x="412528" y="22778"/>
                      <a:pt x="409861" y="6395"/>
                    </a:cubicBezTo>
                    <a:cubicBezTo>
                      <a:pt x="403098" y="4585"/>
                      <a:pt x="381667" y="2870"/>
                      <a:pt x="378333" y="2775"/>
                    </a:cubicBezTo>
                    <a:cubicBezTo>
                      <a:pt x="375666" y="2870"/>
                      <a:pt x="371951" y="4204"/>
                      <a:pt x="368046" y="5633"/>
                    </a:cubicBezTo>
                    <a:cubicBezTo>
                      <a:pt x="362522" y="7633"/>
                      <a:pt x="356235" y="9919"/>
                      <a:pt x="349472" y="10014"/>
                    </a:cubicBezTo>
                    <a:cubicBezTo>
                      <a:pt x="340900" y="10014"/>
                      <a:pt x="333470" y="7347"/>
                      <a:pt x="326136" y="4775"/>
                    </a:cubicBezTo>
                    <a:cubicBezTo>
                      <a:pt x="319659" y="2489"/>
                      <a:pt x="313658" y="299"/>
                      <a:pt x="307467" y="108"/>
                    </a:cubicBezTo>
                    <a:cubicBezTo>
                      <a:pt x="272320" y="-940"/>
                      <a:pt x="234887" y="5823"/>
                      <a:pt x="201835" y="11824"/>
                    </a:cubicBezTo>
                    <a:lnTo>
                      <a:pt x="192310" y="13538"/>
                    </a:lnTo>
                    <a:cubicBezTo>
                      <a:pt x="186690" y="14586"/>
                      <a:pt x="181737" y="14777"/>
                      <a:pt x="176975" y="15062"/>
                    </a:cubicBezTo>
                    <a:cubicBezTo>
                      <a:pt x="170498" y="15443"/>
                      <a:pt x="164783" y="15729"/>
                      <a:pt x="158591" y="17825"/>
                    </a:cubicBezTo>
                    <a:cubicBezTo>
                      <a:pt x="152876" y="19825"/>
                      <a:pt x="114110" y="35351"/>
                      <a:pt x="110966" y="37256"/>
                    </a:cubicBezTo>
                    <a:cubicBezTo>
                      <a:pt x="102870" y="42399"/>
                      <a:pt x="99631" y="44971"/>
                      <a:pt x="98298" y="46209"/>
                    </a:cubicBezTo>
                    <a:cubicBezTo>
                      <a:pt x="101441" y="51924"/>
                      <a:pt x="99441" y="57449"/>
                      <a:pt x="91345" y="66212"/>
                    </a:cubicBezTo>
                    <a:cubicBezTo>
                      <a:pt x="88773" y="68974"/>
                      <a:pt x="67532" y="89834"/>
                      <a:pt x="59246" y="93834"/>
                    </a:cubicBezTo>
                    <a:lnTo>
                      <a:pt x="47720" y="103264"/>
                    </a:lnTo>
                    <a:cubicBezTo>
                      <a:pt x="46673" y="104121"/>
                      <a:pt x="45339" y="104502"/>
                      <a:pt x="43910" y="104312"/>
                    </a:cubicBezTo>
                    <a:cubicBezTo>
                      <a:pt x="42577" y="104121"/>
                      <a:pt x="41339" y="103359"/>
                      <a:pt x="40672" y="102216"/>
                    </a:cubicBezTo>
                    <a:cubicBezTo>
                      <a:pt x="38195" y="98406"/>
                      <a:pt x="35052" y="95739"/>
                      <a:pt x="31052" y="94025"/>
                    </a:cubicBezTo>
                    <a:cubicBezTo>
                      <a:pt x="25718" y="97454"/>
                      <a:pt x="19336" y="104693"/>
                      <a:pt x="13145" y="111646"/>
                    </a:cubicBezTo>
                    <a:cubicBezTo>
                      <a:pt x="8858" y="116504"/>
                      <a:pt x="4477" y="121457"/>
                      <a:pt x="0" y="125648"/>
                    </a:cubicBezTo>
                    <a:cubicBezTo>
                      <a:pt x="13145" y="132791"/>
                      <a:pt x="17050" y="146222"/>
                      <a:pt x="20765" y="159271"/>
                    </a:cubicBezTo>
                    <a:cubicBezTo>
                      <a:pt x="23908" y="169939"/>
                      <a:pt x="27051" y="181083"/>
                      <a:pt x="35433" y="189656"/>
                    </a:cubicBezTo>
                    <a:cubicBezTo>
                      <a:pt x="35719" y="189656"/>
                      <a:pt x="37624" y="189846"/>
                      <a:pt x="38957" y="189941"/>
                    </a:cubicBezTo>
                    <a:cubicBezTo>
                      <a:pt x="44196" y="190418"/>
                      <a:pt x="52197" y="191275"/>
                      <a:pt x="56483" y="198800"/>
                    </a:cubicBezTo>
                    <a:cubicBezTo>
                      <a:pt x="62770" y="209849"/>
                      <a:pt x="61722" y="216230"/>
                      <a:pt x="60484" y="223469"/>
                    </a:cubicBezTo>
                    <a:cubicBezTo>
                      <a:pt x="59912" y="226994"/>
                      <a:pt x="59246" y="231089"/>
                      <a:pt x="59246" y="236519"/>
                    </a:cubicBezTo>
                    <a:lnTo>
                      <a:pt x="59246" y="240519"/>
                    </a:lnTo>
                    <a:cubicBezTo>
                      <a:pt x="59341" y="263284"/>
                      <a:pt x="59531" y="294431"/>
                      <a:pt x="52292" y="317005"/>
                    </a:cubicBezTo>
                    <a:cubicBezTo>
                      <a:pt x="49911" y="324625"/>
                      <a:pt x="47435" y="331673"/>
                      <a:pt x="45149" y="338436"/>
                    </a:cubicBezTo>
                    <a:cubicBezTo>
                      <a:pt x="37719" y="360248"/>
                      <a:pt x="31337" y="379108"/>
                      <a:pt x="28956" y="402730"/>
                    </a:cubicBezTo>
                    <a:cubicBezTo>
                      <a:pt x="28861" y="403968"/>
                      <a:pt x="28289" y="405016"/>
                      <a:pt x="27337" y="405778"/>
                    </a:cubicBezTo>
                    <a:cubicBezTo>
                      <a:pt x="24670" y="408159"/>
                      <a:pt x="21717" y="409874"/>
                      <a:pt x="18383" y="411017"/>
                    </a:cubicBezTo>
                    <a:lnTo>
                      <a:pt x="21622" y="422923"/>
                    </a:lnTo>
                    <a:cubicBezTo>
                      <a:pt x="21812" y="423494"/>
                      <a:pt x="21812" y="424161"/>
                      <a:pt x="21717" y="424733"/>
                    </a:cubicBezTo>
                    <a:cubicBezTo>
                      <a:pt x="20574" y="434162"/>
                      <a:pt x="20288" y="437306"/>
                      <a:pt x="22098" y="446450"/>
                    </a:cubicBezTo>
                    <a:cubicBezTo>
                      <a:pt x="23241" y="452355"/>
                      <a:pt x="26289" y="459213"/>
                      <a:pt x="29432" y="466547"/>
                    </a:cubicBezTo>
                    <a:cubicBezTo>
                      <a:pt x="36671" y="483407"/>
                      <a:pt x="45625" y="504076"/>
                      <a:pt x="32385" y="518649"/>
                    </a:cubicBezTo>
                    <a:cubicBezTo>
                      <a:pt x="42958" y="527603"/>
                      <a:pt x="47625" y="534461"/>
                      <a:pt x="47911" y="540938"/>
                    </a:cubicBezTo>
                    <a:cubicBezTo>
                      <a:pt x="48292" y="548081"/>
                      <a:pt x="43339" y="552844"/>
                      <a:pt x="38481" y="557416"/>
                    </a:cubicBezTo>
                    <a:cubicBezTo>
                      <a:pt x="33052" y="562655"/>
                      <a:pt x="27432" y="567989"/>
                      <a:pt x="27527" y="577799"/>
                    </a:cubicBezTo>
                    <a:cubicBezTo>
                      <a:pt x="35909" y="573037"/>
                      <a:pt x="44863" y="568751"/>
                      <a:pt x="54102" y="566465"/>
                    </a:cubicBezTo>
                    <a:cubicBezTo>
                      <a:pt x="56960" y="565988"/>
                      <a:pt x="59436" y="567322"/>
                      <a:pt x="60198" y="569703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42" name="Google Shape;642;p89"/>
              <p:cNvSpPr/>
              <p:nvPr/>
            </p:nvSpPr>
            <p:spPr>
              <a:xfrm>
                <a:off x="3328292" y="1985662"/>
                <a:ext cx="627229" cy="396587"/>
              </a:xfrm>
              <a:custGeom>
                <a:avLst/>
                <a:gdLst/>
                <a:ahLst/>
                <a:cxnLst/>
                <a:rect l="l" t="t" r="r" b="b"/>
                <a:pathLst>
                  <a:path w="530352" h="335333" extrusionOk="0">
                    <a:moveTo>
                      <a:pt x="0" y="108731"/>
                    </a:moveTo>
                    <a:cubicBezTo>
                      <a:pt x="2667" y="125686"/>
                      <a:pt x="2286" y="143212"/>
                      <a:pt x="1905" y="160262"/>
                    </a:cubicBezTo>
                    <a:cubicBezTo>
                      <a:pt x="1810" y="163881"/>
                      <a:pt x="1715" y="167501"/>
                      <a:pt x="1715" y="171025"/>
                    </a:cubicBezTo>
                    <a:cubicBezTo>
                      <a:pt x="4667" y="169406"/>
                      <a:pt x="7810" y="167501"/>
                      <a:pt x="11049" y="165500"/>
                    </a:cubicBezTo>
                    <a:cubicBezTo>
                      <a:pt x="25527" y="156737"/>
                      <a:pt x="41910" y="146736"/>
                      <a:pt x="56102" y="151689"/>
                    </a:cubicBezTo>
                    <a:cubicBezTo>
                      <a:pt x="68675" y="156071"/>
                      <a:pt x="71628" y="166739"/>
                      <a:pt x="74009" y="175406"/>
                    </a:cubicBezTo>
                    <a:cubicBezTo>
                      <a:pt x="75533" y="181026"/>
                      <a:pt x="76962" y="185884"/>
                      <a:pt x="80391" y="188075"/>
                    </a:cubicBezTo>
                    <a:cubicBezTo>
                      <a:pt x="83629" y="190170"/>
                      <a:pt x="89725" y="190646"/>
                      <a:pt x="95059" y="191123"/>
                    </a:cubicBezTo>
                    <a:cubicBezTo>
                      <a:pt x="101727" y="191694"/>
                      <a:pt x="108013" y="192170"/>
                      <a:pt x="112300" y="195409"/>
                    </a:cubicBezTo>
                    <a:cubicBezTo>
                      <a:pt x="134969" y="213221"/>
                      <a:pt x="155067" y="295802"/>
                      <a:pt x="158210" y="328664"/>
                    </a:cubicBezTo>
                    <a:cubicBezTo>
                      <a:pt x="165926" y="330950"/>
                      <a:pt x="174689" y="325139"/>
                      <a:pt x="183928" y="318948"/>
                    </a:cubicBezTo>
                    <a:cubicBezTo>
                      <a:pt x="192119" y="313424"/>
                      <a:pt x="200597" y="307709"/>
                      <a:pt x="209455" y="307423"/>
                    </a:cubicBezTo>
                    <a:cubicBezTo>
                      <a:pt x="213741" y="305899"/>
                      <a:pt x="219075" y="306851"/>
                      <a:pt x="225171" y="308185"/>
                    </a:cubicBezTo>
                    <a:cubicBezTo>
                      <a:pt x="226600" y="308471"/>
                      <a:pt x="227933" y="308756"/>
                      <a:pt x="229362" y="309042"/>
                    </a:cubicBezTo>
                    <a:cubicBezTo>
                      <a:pt x="229172" y="305042"/>
                      <a:pt x="229648" y="301041"/>
                      <a:pt x="230695" y="297231"/>
                    </a:cubicBezTo>
                    <a:cubicBezTo>
                      <a:pt x="231077" y="295802"/>
                      <a:pt x="232124" y="294659"/>
                      <a:pt x="233458" y="294088"/>
                    </a:cubicBezTo>
                    <a:cubicBezTo>
                      <a:pt x="234791" y="293516"/>
                      <a:pt x="236315" y="293612"/>
                      <a:pt x="237649" y="294374"/>
                    </a:cubicBezTo>
                    <a:cubicBezTo>
                      <a:pt x="244507" y="298279"/>
                      <a:pt x="245459" y="304470"/>
                      <a:pt x="245936" y="308185"/>
                    </a:cubicBezTo>
                    <a:cubicBezTo>
                      <a:pt x="246031" y="308756"/>
                      <a:pt x="246126" y="309423"/>
                      <a:pt x="246221" y="309899"/>
                    </a:cubicBezTo>
                    <a:cubicBezTo>
                      <a:pt x="246793" y="309899"/>
                      <a:pt x="247650" y="309709"/>
                      <a:pt x="249079" y="309328"/>
                    </a:cubicBezTo>
                    <a:lnTo>
                      <a:pt x="251365" y="308756"/>
                    </a:lnTo>
                    <a:cubicBezTo>
                      <a:pt x="251174" y="308661"/>
                      <a:pt x="251079" y="308566"/>
                      <a:pt x="250889" y="308471"/>
                    </a:cubicBezTo>
                    <a:cubicBezTo>
                      <a:pt x="248888" y="307328"/>
                      <a:pt x="248031" y="304946"/>
                      <a:pt x="248698" y="302851"/>
                    </a:cubicBezTo>
                    <a:cubicBezTo>
                      <a:pt x="249460" y="300660"/>
                      <a:pt x="251555" y="299422"/>
                      <a:pt x="253841" y="299612"/>
                    </a:cubicBezTo>
                    <a:cubicBezTo>
                      <a:pt x="260699" y="300470"/>
                      <a:pt x="267748" y="301136"/>
                      <a:pt x="274796" y="301803"/>
                    </a:cubicBezTo>
                    <a:cubicBezTo>
                      <a:pt x="285369" y="302756"/>
                      <a:pt x="296228" y="303708"/>
                      <a:pt x="306705" y="305518"/>
                    </a:cubicBezTo>
                    <a:cubicBezTo>
                      <a:pt x="313849" y="306756"/>
                      <a:pt x="349568" y="313709"/>
                      <a:pt x="351758" y="326378"/>
                    </a:cubicBezTo>
                    <a:cubicBezTo>
                      <a:pt x="351949" y="327711"/>
                      <a:pt x="351949" y="329235"/>
                      <a:pt x="351282" y="330950"/>
                    </a:cubicBezTo>
                    <a:cubicBezTo>
                      <a:pt x="379095" y="339141"/>
                      <a:pt x="387668" y="334950"/>
                      <a:pt x="406336" y="325806"/>
                    </a:cubicBezTo>
                    <a:cubicBezTo>
                      <a:pt x="412432" y="322758"/>
                      <a:pt x="419386" y="319424"/>
                      <a:pt x="428149" y="315710"/>
                    </a:cubicBezTo>
                    <a:cubicBezTo>
                      <a:pt x="428530" y="315519"/>
                      <a:pt x="429006" y="315424"/>
                      <a:pt x="429482" y="315329"/>
                    </a:cubicBezTo>
                    <a:cubicBezTo>
                      <a:pt x="432626" y="312471"/>
                      <a:pt x="437864" y="310852"/>
                      <a:pt x="442627" y="309423"/>
                    </a:cubicBezTo>
                    <a:cubicBezTo>
                      <a:pt x="444722" y="308756"/>
                      <a:pt x="446627" y="308185"/>
                      <a:pt x="447865" y="307613"/>
                    </a:cubicBezTo>
                    <a:cubicBezTo>
                      <a:pt x="447865" y="307613"/>
                      <a:pt x="447865" y="307613"/>
                      <a:pt x="447865" y="307613"/>
                    </a:cubicBezTo>
                    <a:cubicBezTo>
                      <a:pt x="449008" y="307042"/>
                      <a:pt x="450342" y="306947"/>
                      <a:pt x="451485" y="307328"/>
                    </a:cubicBezTo>
                    <a:cubicBezTo>
                      <a:pt x="456533" y="306661"/>
                      <a:pt x="471773" y="303708"/>
                      <a:pt x="474726" y="302946"/>
                    </a:cubicBezTo>
                    <a:cubicBezTo>
                      <a:pt x="475298" y="302756"/>
                      <a:pt x="475964" y="302660"/>
                      <a:pt x="476631" y="302660"/>
                    </a:cubicBezTo>
                    <a:cubicBezTo>
                      <a:pt x="477298" y="302660"/>
                      <a:pt x="477869" y="302851"/>
                      <a:pt x="478345" y="303137"/>
                    </a:cubicBezTo>
                    <a:cubicBezTo>
                      <a:pt x="483298" y="292088"/>
                      <a:pt x="491109" y="282277"/>
                      <a:pt x="498348" y="273228"/>
                    </a:cubicBezTo>
                    <a:cubicBezTo>
                      <a:pt x="504920" y="265037"/>
                      <a:pt x="511111" y="257226"/>
                      <a:pt x="513969" y="249987"/>
                    </a:cubicBezTo>
                    <a:cubicBezTo>
                      <a:pt x="514540" y="248558"/>
                      <a:pt x="514160" y="244367"/>
                      <a:pt x="513874" y="241319"/>
                    </a:cubicBezTo>
                    <a:cubicBezTo>
                      <a:pt x="513493" y="237128"/>
                      <a:pt x="513112" y="232747"/>
                      <a:pt x="513969" y="229127"/>
                    </a:cubicBezTo>
                    <a:cubicBezTo>
                      <a:pt x="515493" y="222936"/>
                      <a:pt x="521018" y="219221"/>
                      <a:pt x="525970" y="215888"/>
                    </a:cubicBezTo>
                    <a:cubicBezTo>
                      <a:pt x="527495" y="214840"/>
                      <a:pt x="529019" y="213887"/>
                      <a:pt x="530352" y="212840"/>
                    </a:cubicBezTo>
                    <a:cubicBezTo>
                      <a:pt x="527685" y="213602"/>
                      <a:pt x="524637" y="215411"/>
                      <a:pt x="520827" y="217602"/>
                    </a:cubicBezTo>
                    <a:cubicBezTo>
                      <a:pt x="514636" y="221317"/>
                      <a:pt x="507492" y="225508"/>
                      <a:pt x="499491" y="224746"/>
                    </a:cubicBezTo>
                    <a:cubicBezTo>
                      <a:pt x="479965" y="222936"/>
                      <a:pt x="477203" y="211887"/>
                      <a:pt x="474250" y="200171"/>
                    </a:cubicBezTo>
                    <a:cubicBezTo>
                      <a:pt x="473678" y="197790"/>
                      <a:pt x="473011" y="195218"/>
                      <a:pt x="472249" y="192551"/>
                    </a:cubicBezTo>
                    <a:cubicBezTo>
                      <a:pt x="471869" y="192456"/>
                      <a:pt x="471487" y="192266"/>
                      <a:pt x="471107" y="192170"/>
                    </a:cubicBezTo>
                    <a:cubicBezTo>
                      <a:pt x="467011" y="190742"/>
                      <a:pt x="460248" y="188360"/>
                      <a:pt x="459772" y="181788"/>
                    </a:cubicBezTo>
                    <a:cubicBezTo>
                      <a:pt x="459200" y="174644"/>
                      <a:pt x="459486" y="169596"/>
                      <a:pt x="462629" y="166834"/>
                    </a:cubicBezTo>
                    <a:cubicBezTo>
                      <a:pt x="464439" y="165215"/>
                      <a:pt x="466439" y="164929"/>
                      <a:pt x="468249" y="165024"/>
                    </a:cubicBezTo>
                    <a:cubicBezTo>
                      <a:pt x="467011" y="164357"/>
                      <a:pt x="465868" y="163976"/>
                      <a:pt x="465106" y="163691"/>
                    </a:cubicBezTo>
                    <a:cubicBezTo>
                      <a:pt x="457200" y="167024"/>
                      <a:pt x="452628" y="171406"/>
                      <a:pt x="447865" y="175978"/>
                    </a:cubicBezTo>
                    <a:cubicBezTo>
                      <a:pt x="444151" y="179597"/>
                      <a:pt x="440245" y="183312"/>
                      <a:pt x="434721" y="186551"/>
                    </a:cubicBezTo>
                    <a:cubicBezTo>
                      <a:pt x="427101" y="191027"/>
                      <a:pt x="418338" y="195123"/>
                      <a:pt x="410528" y="192361"/>
                    </a:cubicBezTo>
                    <a:cubicBezTo>
                      <a:pt x="403003" y="189694"/>
                      <a:pt x="399193" y="181598"/>
                      <a:pt x="397002" y="175787"/>
                    </a:cubicBezTo>
                    <a:cubicBezTo>
                      <a:pt x="394811" y="169882"/>
                      <a:pt x="395573" y="152261"/>
                      <a:pt x="397764" y="123876"/>
                    </a:cubicBezTo>
                    <a:cubicBezTo>
                      <a:pt x="398145" y="119590"/>
                      <a:pt x="398336" y="116066"/>
                      <a:pt x="398431" y="114065"/>
                    </a:cubicBezTo>
                    <a:cubicBezTo>
                      <a:pt x="398431" y="113684"/>
                      <a:pt x="400622" y="92063"/>
                      <a:pt x="407098" y="77108"/>
                    </a:cubicBezTo>
                    <a:cubicBezTo>
                      <a:pt x="406622" y="76061"/>
                      <a:pt x="406432" y="74822"/>
                      <a:pt x="406813" y="73679"/>
                    </a:cubicBezTo>
                    <a:cubicBezTo>
                      <a:pt x="407956" y="69869"/>
                      <a:pt x="407384" y="64821"/>
                      <a:pt x="406813" y="60344"/>
                    </a:cubicBezTo>
                    <a:cubicBezTo>
                      <a:pt x="406336" y="55868"/>
                      <a:pt x="405765" y="51581"/>
                      <a:pt x="406908" y="48152"/>
                    </a:cubicBezTo>
                    <a:cubicBezTo>
                      <a:pt x="407956" y="44628"/>
                      <a:pt x="410337" y="43485"/>
                      <a:pt x="411670" y="43104"/>
                    </a:cubicBezTo>
                    <a:cubicBezTo>
                      <a:pt x="415099" y="42152"/>
                      <a:pt x="418243" y="44057"/>
                      <a:pt x="421005" y="46152"/>
                    </a:cubicBezTo>
                    <a:cubicBezTo>
                      <a:pt x="421291" y="45295"/>
                      <a:pt x="421577" y="44438"/>
                      <a:pt x="421957" y="43580"/>
                    </a:cubicBezTo>
                    <a:cubicBezTo>
                      <a:pt x="423196" y="40151"/>
                      <a:pt x="424339" y="36913"/>
                      <a:pt x="424720" y="33579"/>
                    </a:cubicBezTo>
                    <a:cubicBezTo>
                      <a:pt x="418624" y="33865"/>
                      <a:pt x="402241" y="39961"/>
                      <a:pt x="393954" y="43009"/>
                    </a:cubicBezTo>
                    <a:cubicBezTo>
                      <a:pt x="379952" y="48248"/>
                      <a:pt x="376904" y="49200"/>
                      <a:pt x="374142" y="48152"/>
                    </a:cubicBezTo>
                    <a:cubicBezTo>
                      <a:pt x="371285" y="47105"/>
                      <a:pt x="369189" y="45200"/>
                      <a:pt x="368046" y="42723"/>
                    </a:cubicBezTo>
                    <a:cubicBezTo>
                      <a:pt x="365951" y="38151"/>
                      <a:pt x="367570" y="32627"/>
                      <a:pt x="369094" y="28340"/>
                    </a:cubicBezTo>
                    <a:cubicBezTo>
                      <a:pt x="369094" y="28340"/>
                      <a:pt x="369094" y="28340"/>
                      <a:pt x="368998" y="28340"/>
                    </a:cubicBezTo>
                    <a:cubicBezTo>
                      <a:pt x="367474" y="27388"/>
                      <a:pt x="366617" y="25673"/>
                      <a:pt x="366808" y="23959"/>
                    </a:cubicBezTo>
                    <a:cubicBezTo>
                      <a:pt x="368427" y="3575"/>
                      <a:pt x="364045" y="527"/>
                      <a:pt x="363569" y="242"/>
                    </a:cubicBezTo>
                    <a:cubicBezTo>
                      <a:pt x="362426" y="-425"/>
                      <a:pt x="359378" y="146"/>
                      <a:pt x="354616" y="3766"/>
                    </a:cubicBezTo>
                    <a:cubicBezTo>
                      <a:pt x="344995" y="11100"/>
                      <a:pt x="335661" y="24816"/>
                      <a:pt x="331280" y="34055"/>
                    </a:cubicBezTo>
                    <a:cubicBezTo>
                      <a:pt x="333375" y="33770"/>
                      <a:pt x="335947" y="34341"/>
                      <a:pt x="339185" y="36246"/>
                    </a:cubicBezTo>
                    <a:cubicBezTo>
                      <a:pt x="341281" y="37484"/>
                      <a:pt x="342138" y="39961"/>
                      <a:pt x="341186" y="42152"/>
                    </a:cubicBezTo>
                    <a:cubicBezTo>
                      <a:pt x="335947" y="55010"/>
                      <a:pt x="296513" y="76251"/>
                      <a:pt x="287179" y="77489"/>
                    </a:cubicBezTo>
                    <a:cubicBezTo>
                      <a:pt x="285655" y="77680"/>
                      <a:pt x="284036" y="77108"/>
                      <a:pt x="282988" y="75965"/>
                    </a:cubicBezTo>
                    <a:cubicBezTo>
                      <a:pt x="281940" y="74822"/>
                      <a:pt x="281559" y="73203"/>
                      <a:pt x="281940" y="71679"/>
                    </a:cubicBezTo>
                    <a:cubicBezTo>
                      <a:pt x="279559" y="71965"/>
                      <a:pt x="276797" y="71965"/>
                      <a:pt x="275273" y="70060"/>
                    </a:cubicBezTo>
                    <a:cubicBezTo>
                      <a:pt x="275273" y="69965"/>
                      <a:pt x="275177" y="69965"/>
                      <a:pt x="275177" y="69869"/>
                    </a:cubicBezTo>
                    <a:cubicBezTo>
                      <a:pt x="274987" y="69869"/>
                      <a:pt x="274796" y="69869"/>
                      <a:pt x="274701" y="69869"/>
                    </a:cubicBezTo>
                    <a:cubicBezTo>
                      <a:pt x="273558" y="69774"/>
                      <a:pt x="272320" y="69774"/>
                      <a:pt x="271082" y="69774"/>
                    </a:cubicBezTo>
                    <a:cubicBezTo>
                      <a:pt x="274701" y="75775"/>
                      <a:pt x="275463" y="80061"/>
                      <a:pt x="273844" y="83395"/>
                    </a:cubicBezTo>
                    <a:cubicBezTo>
                      <a:pt x="273082" y="85014"/>
                      <a:pt x="270986" y="87681"/>
                      <a:pt x="265843" y="87681"/>
                    </a:cubicBezTo>
                    <a:cubicBezTo>
                      <a:pt x="260318" y="87681"/>
                      <a:pt x="257842" y="81966"/>
                      <a:pt x="255175" y="75870"/>
                    </a:cubicBezTo>
                    <a:cubicBezTo>
                      <a:pt x="255080" y="75584"/>
                      <a:pt x="254984" y="75394"/>
                      <a:pt x="254794" y="75108"/>
                    </a:cubicBezTo>
                    <a:cubicBezTo>
                      <a:pt x="254222" y="77204"/>
                      <a:pt x="253556" y="79299"/>
                      <a:pt x="252984" y="81490"/>
                    </a:cubicBezTo>
                    <a:cubicBezTo>
                      <a:pt x="247555" y="101397"/>
                      <a:pt x="240030" y="128543"/>
                      <a:pt x="206311" y="121590"/>
                    </a:cubicBezTo>
                    <a:cubicBezTo>
                      <a:pt x="204787" y="121304"/>
                      <a:pt x="203549" y="120257"/>
                      <a:pt x="202882" y="118828"/>
                    </a:cubicBezTo>
                    <a:cubicBezTo>
                      <a:pt x="202216" y="117399"/>
                      <a:pt x="202311" y="115780"/>
                      <a:pt x="203073" y="114446"/>
                    </a:cubicBezTo>
                    <a:cubicBezTo>
                      <a:pt x="204787" y="111589"/>
                      <a:pt x="208407" y="107398"/>
                      <a:pt x="213455" y="101683"/>
                    </a:cubicBezTo>
                    <a:cubicBezTo>
                      <a:pt x="218503" y="95968"/>
                      <a:pt x="225361" y="88157"/>
                      <a:pt x="231362" y="79966"/>
                    </a:cubicBezTo>
                    <a:cubicBezTo>
                      <a:pt x="227648" y="81299"/>
                      <a:pt x="223647" y="81966"/>
                      <a:pt x="220123" y="80156"/>
                    </a:cubicBezTo>
                    <a:cubicBezTo>
                      <a:pt x="216884" y="78537"/>
                      <a:pt x="215074" y="75489"/>
                      <a:pt x="213931" y="71679"/>
                    </a:cubicBezTo>
                    <a:cubicBezTo>
                      <a:pt x="212979" y="74251"/>
                      <a:pt x="212407" y="78347"/>
                      <a:pt x="212027" y="84443"/>
                    </a:cubicBezTo>
                    <a:cubicBezTo>
                      <a:pt x="211360" y="94253"/>
                      <a:pt x="210502" y="105302"/>
                      <a:pt x="202025" y="110351"/>
                    </a:cubicBezTo>
                    <a:cubicBezTo>
                      <a:pt x="200501" y="111303"/>
                      <a:pt x="198596" y="111208"/>
                      <a:pt x="197072" y="110351"/>
                    </a:cubicBezTo>
                    <a:cubicBezTo>
                      <a:pt x="195548" y="109398"/>
                      <a:pt x="194691" y="107779"/>
                      <a:pt x="194786" y="105969"/>
                    </a:cubicBezTo>
                    <a:lnTo>
                      <a:pt x="195072" y="101683"/>
                    </a:lnTo>
                    <a:cubicBezTo>
                      <a:pt x="194977" y="101778"/>
                      <a:pt x="194881" y="101873"/>
                      <a:pt x="194786" y="102064"/>
                    </a:cubicBezTo>
                    <a:cubicBezTo>
                      <a:pt x="191738" y="105588"/>
                      <a:pt x="187071" y="107303"/>
                      <a:pt x="180499" y="107303"/>
                    </a:cubicBezTo>
                    <a:cubicBezTo>
                      <a:pt x="178880" y="107303"/>
                      <a:pt x="177451" y="106541"/>
                      <a:pt x="176498" y="105207"/>
                    </a:cubicBezTo>
                    <a:cubicBezTo>
                      <a:pt x="175641" y="103874"/>
                      <a:pt x="175451" y="102254"/>
                      <a:pt x="176022" y="100730"/>
                    </a:cubicBezTo>
                    <a:cubicBezTo>
                      <a:pt x="178880" y="93682"/>
                      <a:pt x="179261" y="82919"/>
                      <a:pt x="179261" y="73965"/>
                    </a:cubicBezTo>
                    <a:cubicBezTo>
                      <a:pt x="169831" y="74251"/>
                      <a:pt x="160306" y="73108"/>
                      <a:pt x="151066" y="72060"/>
                    </a:cubicBezTo>
                    <a:cubicBezTo>
                      <a:pt x="145161" y="71393"/>
                      <a:pt x="139256" y="70727"/>
                      <a:pt x="133445" y="70441"/>
                    </a:cubicBezTo>
                    <a:cubicBezTo>
                      <a:pt x="131350" y="70346"/>
                      <a:pt x="129635" y="68917"/>
                      <a:pt x="129064" y="66917"/>
                    </a:cubicBezTo>
                    <a:cubicBezTo>
                      <a:pt x="128492" y="64916"/>
                      <a:pt x="129350" y="62821"/>
                      <a:pt x="131064" y="61678"/>
                    </a:cubicBezTo>
                    <a:cubicBezTo>
                      <a:pt x="133636" y="59963"/>
                      <a:pt x="135827" y="55963"/>
                      <a:pt x="137160" y="51486"/>
                    </a:cubicBezTo>
                    <a:cubicBezTo>
                      <a:pt x="133064" y="52343"/>
                      <a:pt x="128111" y="52153"/>
                      <a:pt x="123444" y="51677"/>
                    </a:cubicBezTo>
                    <a:cubicBezTo>
                      <a:pt x="124682" y="53677"/>
                      <a:pt x="126206" y="55582"/>
                      <a:pt x="128016" y="57392"/>
                    </a:cubicBezTo>
                    <a:cubicBezTo>
                      <a:pt x="129445" y="58820"/>
                      <a:pt x="129826" y="61106"/>
                      <a:pt x="128873" y="62916"/>
                    </a:cubicBezTo>
                    <a:cubicBezTo>
                      <a:pt x="127921" y="64726"/>
                      <a:pt x="125921" y="65774"/>
                      <a:pt x="123920" y="65488"/>
                    </a:cubicBezTo>
                    <a:cubicBezTo>
                      <a:pt x="104680" y="62535"/>
                      <a:pt x="90869" y="56058"/>
                      <a:pt x="87154" y="35865"/>
                    </a:cubicBezTo>
                    <a:cubicBezTo>
                      <a:pt x="78772" y="42056"/>
                      <a:pt x="69532" y="46533"/>
                      <a:pt x="60388" y="50915"/>
                    </a:cubicBezTo>
                    <a:cubicBezTo>
                      <a:pt x="50387" y="55772"/>
                      <a:pt x="40957" y="60249"/>
                      <a:pt x="32766" y="66917"/>
                    </a:cubicBezTo>
                    <a:cubicBezTo>
                      <a:pt x="24860" y="73298"/>
                      <a:pt x="18955" y="81966"/>
                      <a:pt x="13240" y="90443"/>
                    </a:cubicBezTo>
                    <a:cubicBezTo>
                      <a:pt x="9715" y="96825"/>
                      <a:pt x="5239" y="103112"/>
                      <a:pt x="0" y="108731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43" name="Google Shape;643;p89"/>
              <p:cNvSpPr/>
              <p:nvPr/>
            </p:nvSpPr>
            <p:spPr>
              <a:xfrm>
                <a:off x="4473819" y="2363434"/>
                <a:ext cx="63635" cy="123011"/>
              </a:xfrm>
              <a:custGeom>
                <a:avLst/>
                <a:gdLst/>
                <a:ahLst/>
                <a:cxnLst/>
                <a:rect l="l" t="t" r="r" b="b"/>
                <a:pathLst>
                  <a:path w="53806" h="104012" extrusionOk="0">
                    <a:moveTo>
                      <a:pt x="24575" y="27813"/>
                    </a:moveTo>
                    <a:cubicBezTo>
                      <a:pt x="19907" y="18669"/>
                      <a:pt x="15240" y="9335"/>
                      <a:pt x="10668" y="0"/>
                    </a:cubicBezTo>
                    <a:cubicBezTo>
                      <a:pt x="9144" y="3048"/>
                      <a:pt x="6477" y="6953"/>
                      <a:pt x="2572" y="12478"/>
                    </a:cubicBezTo>
                    <a:cubicBezTo>
                      <a:pt x="1524" y="13906"/>
                      <a:pt x="571" y="15240"/>
                      <a:pt x="0" y="16097"/>
                    </a:cubicBezTo>
                    <a:cubicBezTo>
                      <a:pt x="1238" y="33909"/>
                      <a:pt x="17145" y="59912"/>
                      <a:pt x="30004" y="80963"/>
                    </a:cubicBezTo>
                    <a:cubicBezTo>
                      <a:pt x="35052" y="89249"/>
                      <a:pt x="39910" y="97155"/>
                      <a:pt x="43625" y="104013"/>
                    </a:cubicBezTo>
                    <a:cubicBezTo>
                      <a:pt x="48768" y="100679"/>
                      <a:pt x="51911" y="96774"/>
                      <a:pt x="53150" y="92107"/>
                    </a:cubicBezTo>
                    <a:cubicBezTo>
                      <a:pt x="56674" y="79248"/>
                      <a:pt x="45339" y="61436"/>
                      <a:pt x="35338" y="45815"/>
                    </a:cubicBezTo>
                    <a:cubicBezTo>
                      <a:pt x="31337" y="39529"/>
                      <a:pt x="27527" y="33528"/>
                      <a:pt x="24575" y="27813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44" name="Google Shape;644;p89"/>
              <p:cNvSpPr/>
              <p:nvPr/>
            </p:nvSpPr>
            <p:spPr>
              <a:xfrm>
                <a:off x="3676489" y="1704664"/>
                <a:ext cx="737512" cy="780883"/>
              </a:xfrm>
              <a:custGeom>
                <a:avLst/>
                <a:gdLst/>
                <a:ahLst/>
                <a:cxnLst/>
                <a:rect l="l" t="t" r="r" b="b"/>
                <a:pathLst>
                  <a:path w="623601" h="660273" extrusionOk="0">
                    <a:moveTo>
                      <a:pt x="605790" y="430244"/>
                    </a:moveTo>
                    <a:cubicBezTo>
                      <a:pt x="613124" y="431768"/>
                      <a:pt x="616553" y="431959"/>
                      <a:pt x="618649" y="432054"/>
                    </a:cubicBezTo>
                    <a:cubicBezTo>
                      <a:pt x="620935" y="432149"/>
                      <a:pt x="622363" y="432435"/>
                      <a:pt x="623602" y="433102"/>
                    </a:cubicBezTo>
                    <a:cubicBezTo>
                      <a:pt x="606647" y="403765"/>
                      <a:pt x="585788" y="404051"/>
                      <a:pt x="554450" y="404622"/>
                    </a:cubicBezTo>
                    <a:cubicBezTo>
                      <a:pt x="548831" y="404717"/>
                      <a:pt x="542925" y="404813"/>
                      <a:pt x="536734" y="404717"/>
                    </a:cubicBezTo>
                    <a:cubicBezTo>
                      <a:pt x="530352" y="404622"/>
                      <a:pt x="524066" y="404908"/>
                      <a:pt x="517588" y="405098"/>
                    </a:cubicBezTo>
                    <a:cubicBezTo>
                      <a:pt x="506063" y="405479"/>
                      <a:pt x="494157" y="405955"/>
                      <a:pt x="482632" y="404717"/>
                    </a:cubicBezTo>
                    <a:cubicBezTo>
                      <a:pt x="478346" y="404241"/>
                      <a:pt x="474726" y="403860"/>
                      <a:pt x="471583" y="403574"/>
                    </a:cubicBezTo>
                    <a:cubicBezTo>
                      <a:pt x="459581" y="402431"/>
                      <a:pt x="455009" y="401955"/>
                      <a:pt x="452247" y="398431"/>
                    </a:cubicBezTo>
                    <a:cubicBezTo>
                      <a:pt x="449866" y="395383"/>
                      <a:pt x="450342" y="391859"/>
                      <a:pt x="451009" y="387287"/>
                    </a:cubicBezTo>
                    <a:cubicBezTo>
                      <a:pt x="451390" y="384429"/>
                      <a:pt x="451961" y="380714"/>
                      <a:pt x="452057" y="375761"/>
                    </a:cubicBezTo>
                    <a:cubicBezTo>
                      <a:pt x="448818" y="375571"/>
                      <a:pt x="442532" y="376047"/>
                      <a:pt x="438150" y="376428"/>
                    </a:cubicBezTo>
                    <a:cubicBezTo>
                      <a:pt x="423482" y="377666"/>
                      <a:pt x="415004" y="378047"/>
                      <a:pt x="411671" y="372999"/>
                    </a:cubicBezTo>
                    <a:cubicBezTo>
                      <a:pt x="403003" y="359855"/>
                      <a:pt x="411194" y="353092"/>
                      <a:pt x="416052" y="349091"/>
                    </a:cubicBezTo>
                    <a:cubicBezTo>
                      <a:pt x="416909" y="348329"/>
                      <a:pt x="417767" y="347663"/>
                      <a:pt x="418529" y="346901"/>
                    </a:cubicBezTo>
                    <a:cubicBezTo>
                      <a:pt x="402241" y="337280"/>
                      <a:pt x="403193" y="308039"/>
                      <a:pt x="404050" y="281940"/>
                    </a:cubicBezTo>
                    <a:cubicBezTo>
                      <a:pt x="404527" y="269081"/>
                      <a:pt x="404908" y="256889"/>
                      <a:pt x="403288" y="248698"/>
                    </a:cubicBezTo>
                    <a:cubicBezTo>
                      <a:pt x="402336" y="244126"/>
                      <a:pt x="400812" y="238887"/>
                      <a:pt x="399193" y="233362"/>
                    </a:cubicBezTo>
                    <a:cubicBezTo>
                      <a:pt x="394240" y="216694"/>
                      <a:pt x="389096" y="199358"/>
                      <a:pt x="397669" y="188976"/>
                    </a:cubicBezTo>
                    <a:cubicBezTo>
                      <a:pt x="402050" y="183642"/>
                      <a:pt x="409289" y="181166"/>
                      <a:pt x="419481" y="181547"/>
                    </a:cubicBezTo>
                    <a:cubicBezTo>
                      <a:pt x="420910" y="175165"/>
                      <a:pt x="422053" y="164211"/>
                      <a:pt x="421481" y="160877"/>
                    </a:cubicBezTo>
                    <a:cubicBezTo>
                      <a:pt x="420815" y="160401"/>
                      <a:pt x="417576" y="160973"/>
                      <a:pt x="415576" y="161258"/>
                    </a:cubicBezTo>
                    <a:cubicBezTo>
                      <a:pt x="410528" y="162020"/>
                      <a:pt x="402812" y="163163"/>
                      <a:pt x="400145" y="156305"/>
                    </a:cubicBezTo>
                    <a:cubicBezTo>
                      <a:pt x="398050" y="150876"/>
                      <a:pt x="398812" y="145161"/>
                      <a:pt x="399574" y="139541"/>
                    </a:cubicBezTo>
                    <a:cubicBezTo>
                      <a:pt x="400145" y="135160"/>
                      <a:pt x="400812" y="131064"/>
                      <a:pt x="399764" y="128111"/>
                    </a:cubicBezTo>
                    <a:cubicBezTo>
                      <a:pt x="396812" y="119253"/>
                      <a:pt x="397955" y="114490"/>
                      <a:pt x="399288" y="110776"/>
                    </a:cubicBezTo>
                    <a:cubicBezTo>
                      <a:pt x="399383" y="110585"/>
                      <a:pt x="399383" y="110490"/>
                      <a:pt x="399479" y="110299"/>
                    </a:cubicBezTo>
                    <a:cubicBezTo>
                      <a:pt x="398336" y="109061"/>
                      <a:pt x="394907" y="106775"/>
                      <a:pt x="389287" y="103442"/>
                    </a:cubicBezTo>
                    <a:cubicBezTo>
                      <a:pt x="385000" y="100870"/>
                      <a:pt x="375285" y="101156"/>
                      <a:pt x="366713" y="101346"/>
                    </a:cubicBezTo>
                    <a:cubicBezTo>
                      <a:pt x="354806" y="101632"/>
                      <a:pt x="343471" y="101918"/>
                      <a:pt x="337375" y="96202"/>
                    </a:cubicBezTo>
                    <a:cubicBezTo>
                      <a:pt x="327470" y="86963"/>
                      <a:pt x="332232" y="78962"/>
                      <a:pt x="335280" y="73724"/>
                    </a:cubicBezTo>
                    <a:cubicBezTo>
                      <a:pt x="337375" y="70199"/>
                      <a:pt x="338614" y="67913"/>
                      <a:pt x="337757" y="65437"/>
                    </a:cubicBezTo>
                    <a:cubicBezTo>
                      <a:pt x="336328" y="60674"/>
                      <a:pt x="330803" y="55721"/>
                      <a:pt x="325469" y="50959"/>
                    </a:cubicBezTo>
                    <a:cubicBezTo>
                      <a:pt x="319469" y="45625"/>
                      <a:pt x="313849" y="40577"/>
                      <a:pt x="312230" y="34481"/>
                    </a:cubicBezTo>
                    <a:cubicBezTo>
                      <a:pt x="310991" y="29813"/>
                      <a:pt x="313373" y="19336"/>
                      <a:pt x="317278" y="6953"/>
                    </a:cubicBezTo>
                    <a:cubicBezTo>
                      <a:pt x="314611" y="8953"/>
                      <a:pt x="311467" y="10668"/>
                      <a:pt x="307658" y="11811"/>
                    </a:cubicBezTo>
                    <a:cubicBezTo>
                      <a:pt x="312896" y="24479"/>
                      <a:pt x="309182" y="32290"/>
                      <a:pt x="304705" y="36671"/>
                    </a:cubicBezTo>
                    <a:cubicBezTo>
                      <a:pt x="291656" y="49625"/>
                      <a:pt x="259366" y="45720"/>
                      <a:pt x="246793" y="38671"/>
                    </a:cubicBezTo>
                    <a:lnTo>
                      <a:pt x="243078" y="36576"/>
                    </a:lnTo>
                    <a:cubicBezTo>
                      <a:pt x="237934" y="33719"/>
                      <a:pt x="235363" y="32290"/>
                      <a:pt x="233553" y="30480"/>
                    </a:cubicBezTo>
                    <a:cubicBezTo>
                      <a:pt x="229743" y="41243"/>
                      <a:pt x="219075" y="42863"/>
                      <a:pt x="211074" y="44006"/>
                    </a:cubicBezTo>
                    <a:cubicBezTo>
                      <a:pt x="206121" y="44768"/>
                      <a:pt x="201359" y="45434"/>
                      <a:pt x="198692" y="47720"/>
                    </a:cubicBezTo>
                    <a:cubicBezTo>
                      <a:pt x="198406" y="48101"/>
                      <a:pt x="197834" y="50102"/>
                      <a:pt x="197453" y="51530"/>
                    </a:cubicBezTo>
                    <a:cubicBezTo>
                      <a:pt x="196025" y="56388"/>
                      <a:pt x="193929" y="63722"/>
                      <a:pt x="186785" y="68008"/>
                    </a:cubicBezTo>
                    <a:cubicBezTo>
                      <a:pt x="168497" y="79058"/>
                      <a:pt x="166307" y="79534"/>
                      <a:pt x="153067" y="75152"/>
                    </a:cubicBezTo>
                    <a:cubicBezTo>
                      <a:pt x="147923" y="73438"/>
                      <a:pt x="140875" y="71057"/>
                      <a:pt x="128969" y="68675"/>
                    </a:cubicBezTo>
                    <a:cubicBezTo>
                      <a:pt x="124682" y="67818"/>
                      <a:pt x="120777" y="67056"/>
                      <a:pt x="117253" y="66484"/>
                    </a:cubicBezTo>
                    <a:cubicBezTo>
                      <a:pt x="93821" y="62198"/>
                      <a:pt x="85058" y="60579"/>
                      <a:pt x="66104" y="30004"/>
                    </a:cubicBezTo>
                    <a:cubicBezTo>
                      <a:pt x="61532" y="22574"/>
                      <a:pt x="59436" y="18574"/>
                      <a:pt x="58198" y="16192"/>
                    </a:cubicBezTo>
                    <a:cubicBezTo>
                      <a:pt x="57817" y="15526"/>
                      <a:pt x="57626" y="15049"/>
                      <a:pt x="57436" y="14669"/>
                    </a:cubicBezTo>
                    <a:cubicBezTo>
                      <a:pt x="57436" y="14764"/>
                      <a:pt x="57150" y="14669"/>
                      <a:pt x="56864" y="14573"/>
                    </a:cubicBezTo>
                    <a:cubicBezTo>
                      <a:pt x="55054" y="14002"/>
                      <a:pt x="51721" y="12859"/>
                      <a:pt x="45434" y="9716"/>
                    </a:cubicBezTo>
                    <a:cubicBezTo>
                      <a:pt x="44577" y="9430"/>
                      <a:pt x="38291" y="8191"/>
                      <a:pt x="32671" y="7144"/>
                    </a:cubicBezTo>
                    <a:cubicBezTo>
                      <a:pt x="16764" y="4000"/>
                      <a:pt x="6572" y="1810"/>
                      <a:pt x="0" y="0"/>
                    </a:cubicBezTo>
                    <a:cubicBezTo>
                      <a:pt x="191" y="1048"/>
                      <a:pt x="476" y="2095"/>
                      <a:pt x="667" y="3143"/>
                    </a:cubicBezTo>
                    <a:cubicBezTo>
                      <a:pt x="2286" y="11716"/>
                      <a:pt x="2667" y="13430"/>
                      <a:pt x="17336" y="13430"/>
                    </a:cubicBezTo>
                    <a:cubicBezTo>
                      <a:pt x="18859" y="13430"/>
                      <a:pt x="20383" y="14192"/>
                      <a:pt x="21241" y="15430"/>
                    </a:cubicBezTo>
                    <a:cubicBezTo>
                      <a:pt x="22098" y="16669"/>
                      <a:pt x="22384" y="18288"/>
                      <a:pt x="21812" y="19812"/>
                    </a:cubicBezTo>
                    <a:cubicBezTo>
                      <a:pt x="18574" y="28575"/>
                      <a:pt x="20288" y="30289"/>
                      <a:pt x="26384" y="36671"/>
                    </a:cubicBezTo>
                    <a:lnTo>
                      <a:pt x="28194" y="38576"/>
                    </a:lnTo>
                    <a:cubicBezTo>
                      <a:pt x="48292" y="59817"/>
                      <a:pt x="58007" y="73914"/>
                      <a:pt x="73438" y="104299"/>
                    </a:cubicBezTo>
                    <a:cubicBezTo>
                      <a:pt x="83725" y="124492"/>
                      <a:pt x="104775" y="174879"/>
                      <a:pt x="86868" y="218408"/>
                    </a:cubicBezTo>
                    <a:cubicBezTo>
                      <a:pt x="96107" y="219551"/>
                      <a:pt x="100298" y="216218"/>
                      <a:pt x="109157" y="209360"/>
                    </a:cubicBezTo>
                    <a:cubicBezTo>
                      <a:pt x="112681" y="206597"/>
                      <a:pt x="116777" y="203454"/>
                      <a:pt x="122015" y="199930"/>
                    </a:cubicBezTo>
                    <a:cubicBezTo>
                      <a:pt x="123254" y="199073"/>
                      <a:pt x="124778" y="198882"/>
                      <a:pt x="126206" y="199358"/>
                    </a:cubicBezTo>
                    <a:cubicBezTo>
                      <a:pt x="127635" y="199835"/>
                      <a:pt x="128683" y="200978"/>
                      <a:pt x="129159" y="202311"/>
                    </a:cubicBezTo>
                    <a:cubicBezTo>
                      <a:pt x="131445" y="209169"/>
                      <a:pt x="133350" y="216599"/>
                      <a:pt x="135350" y="224409"/>
                    </a:cubicBezTo>
                    <a:cubicBezTo>
                      <a:pt x="142684" y="252794"/>
                      <a:pt x="150876" y="284988"/>
                      <a:pt x="180689" y="295180"/>
                    </a:cubicBezTo>
                    <a:cubicBezTo>
                      <a:pt x="187262" y="297466"/>
                      <a:pt x="188976" y="296704"/>
                      <a:pt x="189167" y="296609"/>
                    </a:cubicBezTo>
                    <a:cubicBezTo>
                      <a:pt x="189548" y="296418"/>
                      <a:pt x="190024" y="294608"/>
                      <a:pt x="190405" y="293561"/>
                    </a:cubicBezTo>
                    <a:cubicBezTo>
                      <a:pt x="191643" y="289370"/>
                      <a:pt x="193834" y="281750"/>
                      <a:pt x="205835" y="282226"/>
                    </a:cubicBezTo>
                    <a:cubicBezTo>
                      <a:pt x="211836" y="282512"/>
                      <a:pt x="218218" y="283464"/>
                      <a:pt x="220313" y="288417"/>
                    </a:cubicBezTo>
                    <a:cubicBezTo>
                      <a:pt x="222504" y="293751"/>
                      <a:pt x="218027" y="298799"/>
                      <a:pt x="212788" y="304610"/>
                    </a:cubicBezTo>
                    <a:cubicBezTo>
                      <a:pt x="208788" y="308991"/>
                      <a:pt x="203930" y="314420"/>
                      <a:pt x="202883" y="319183"/>
                    </a:cubicBezTo>
                    <a:cubicBezTo>
                      <a:pt x="198501" y="339662"/>
                      <a:pt x="202978" y="351377"/>
                      <a:pt x="221933" y="369189"/>
                    </a:cubicBezTo>
                    <a:cubicBezTo>
                      <a:pt x="226409" y="373380"/>
                      <a:pt x="229648" y="376809"/>
                      <a:pt x="232220" y="379571"/>
                    </a:cubicBezTo>
                    <a:cubicBezTo>
                      <a:pt x="238411" y="386144"/>
                      <a:pt x="238411" y="386144"/>
                      <a:pt x="248507" y="379476"/>
                    </a:cubicBezTo>
                    <a:cubicBezTo>
                      <a:pt x="250603" y="378047"/>
                      <a:pt x="253079" y="376523"/>
                      <a:pt x="255937" y="374714"/>
                    </a:cubicBezTo>
                    <a:cubicBezTo>
                      <a:pt x="284702" y="356426"/>
                      <a:pt x="304419" y="329851"/>
                      <a:pt x="319850" y="306229"/>
                    </a:cubicBezTo>
                    <a:cubicBezTo>
                      <a:pt x="322898" y="301562"/>
                      <a:pt x="338804" y="278606"/>
                      <a:pt x="351377" y="281940"/>
                    </a:cubicBezTo>
                    <a:cubicBezTo>
                      <a:pt x="360331" y="284321"/>
                      <a:pt x="361188" y="296799"/>
                      <a:pt x="361474" y="300895"/>
                    </a:cubicBezTo>
                    <a:cubicBezTo>
                      <a:pt x="361664" y="303276"/>
                      <a:pt x="360045" y="305372"/>
                      <a:pt x="357759" y="305848"/>
                    </a:cubicBezTo>
                    <a:cubicBezTo>
                      <a:pt x="357188" y="305943"/>
                      <a:pt x="356711" y="306038"/>
                      <a:pt x="356140" y="306134"/>
                    </a:cubicBezTo>
                    <a:cubicBezTo>
                      <a:pt x="357473" y="306800"/>
                      <a:pt x="358807" y="307657"/>
                      <a:pt x="360140" y="308705"/>
                    </a:cubicBezTo>
                    <a:cubicBezTo>
                      <a:pt x="361283" y="309658"/>
                      <a:pt x="362045" y="311087"/>
                      <a:pt x="361950" y="312515"/>
                    </a:cubicBezTo>
                    <a:cubicBezTo>
                      <a:pt x="361950" y="312896"/>
                      <a:pt x="361855" y="313373"/>
                      <a:pt x="361759" y="313754"/>
                    </a:cubicBezTo>
                    <a:cubicBezTo>
                      <a:pt x="361664" y="315468"/>
                      <a:pt x="362045" y="321183"/>
                      <a:pt x="362331" y="325755"/>
                    </a:cubicBezTo>
                    <a:cubicBezTo>
                      <a:pt x="363379" y="342138"/>
                      <a:pt x="363665" y="349568"/>
                      <a:pt x="362521" y="352901"/>
                    </a:cubicBezTo>
                    <a:cubicBezTo>
                      <a:pt x="360236" y="359759"/>
                      <a:pt x="352996" y="360617"/>
                      <a:pt x="347186" y="361283"/>
                    </a:cubicBezTo>
                    <a:cubicBezTo>
                      <a:pt x="342805" y="361760"/>
                      <a:pt x="338423" y="362331"/>
                      <a:pt x="336995" y="364712"/>
                    </a:cubicBezTo>
                    <a:cubicBezTo>
                      <a:pt x="335947" y="366522"/>
                      <a:pt x="335090" y="371856"/>
                      <a:pt x="341471" y="386048"/>
                    </a:cubicBezTo>
                    <a:cubicBezTo>
                      <a:pt x="347948" y="400526"/>
                      <a:pt x="357664" y="402527"/>
                      <a:pt x="368808" y="404908"/>
                    </a:cubicBezTo>
                    <a:cubicBezTo>
                      <a:pt x="383000" y="407861"/>
                      <a:pt x="399002" y="411290"/>
                      <a:pt x="401479" y="443294"/>
                    </a:cubicBezTo>
                    <a:cubicBezTo>
                      <a:pt x="401574" y="444722"/>
                      <a:pt x="401003" y="446246"/>
                      <a:pt x="399955" y="447199"/>
                    </a:cubicBezTo>
                    <a:cubicBezTo>
                      <a:pt x="398907" y="448151"/>
                      <a:pt x="397383" y="448628"/>
                      <a:pt x="395954" y="448342"/>
                    </a:cubicBezTo>
                    <a:cubicBezTo>
                      <a:pt x="389573" y="447199"/>
                      <a:pt x="383191" y="445770"/>
                      <a:pt x="376904" y="444151"/>
                    </a:cubicBezTo>
                    <a:cubicBezTo>
                      <a:pt x="378905" y="455295"/>
                      <a:pt x="386048" y="463105"/>
                      <a:pt x="393573" y="471202"/>
                    </a:cubicBezTo>
                    <a:cubicBezTo>
                      <a:pt x="400526" y="478822"/>
                      <a:pt x="407765" y="486728"/>
                      <a:pt x="410528" y="497396"/>
                    </a:cubicBezTo>
                    <a:cubicBezTo>
                      <a:pt x="412623" y="505682"/>
                      <a:pt x="412909" y="512826"/>
                      <a:pt x="413099" y="519684"/>
                    </a:cubicBezTo>
                    <a:cubicBezTo>
                      <a:pt x="413195" y="521589"/>
                      <a:pt x="413195" y="523399"/>
                      <a:pt x="413290" y="525209"/>
                    </a:cubicBezTo>
                    <a:cubicBezTo>
                      <a:pt x="413385" y="525209"/>
                      <a:pt x="413480" y="525113"/>
                      <a:pt x="413575" y="525113"/>
                    </a:cubicBezTo>
                    <a:cubicBezTo>
                      <a:pt x="416052" y="524447"/>
                      <a:pt x="418624" y="525780"/>
                      <a:pt x="419386" y="528257"/>
                    </a:cubicBezTo>
                    <a:cubicBezTo>
                      <a:pt x="419576" y="528828"/>
                      <a:pt x="419767" y="529495"/>
                      <a:pt x="419862" y="530066"/>
                    </a:cubicBezTo>
                    <a:cubicBezTo>
                      <a:pt x="421005" y="533495"/>
                      <a:pt x="423005" y="537496"/>
                      <a:pt x="425006" y="541496"/>
                    </a:cubicBezTo>
                    <a:cubicBezTo>
                      <a:pt x="429673" y="550545"/>
                      <a:pt x="434435" y="559880"/>
                      <a:pt x="430530" y="567309"/>
                    </a:cubicBezTo>
                    <a:cubicBezTo>
                      <a:pt x="429101" y="569976"/>
                      <a:pt x="426720" y="572072"/>
                      <a:pt x="423482" y="573405"/>
                    </a:cubicBezTo>
                    <a:cubicBezTo>
                      <a:pt x="428054" y="574072"/>
                      <a:pt x="432149" y="577025"/>
                      <a:pt x="432911" y="587597"/>
                    </a:cubicBezTo>
                    <a:cubicBezTo>
                      <a:pt x="433102" y="591217"/>
                      <a:pt x="432340" y="595884"/>
                      <a:pt x="431578" y="600837"/>
                    </a:cubicBezTo>
                    <a:cubicBezTo>
                      <a:pt x="430911" y="605123"/>
                      <a:pt x="430149" y="609600"/>
                      <a:pt x="430244" y="612553"/>
                    </a:cubicBezTo>
                    <a:lnTo>
                      <a:pt x="430244" y="613601"/>
                    </a:lnTo>
                    <a:cubicBezTo>
                      <a:pt x="431387" y="648557"/>
                      <a:pt x="436340" y="657797"/>
                      <a:pt x="438912" y="660273"/>
                    </a:cubicBezTo>
                    <a:cubicBezTo>
                      <a:pt x="439388" y="659320"/>
                      <a:pt x="440055" y="658178"/>
                      <a:pt x="440531" y="657225"/>
                    </a:cubicBezTo>
                    <a:cubicBezTo>
                      <a:pt x="444532" y="649605"/>
                      <a:pt x="450533" y="637985"/>
                      <a:pt x="459010" y="634460"/>
                    </a:cubicBezTo>
                    <a:cubicBezTo>
                      <a:pt x="459010" y="634460"/>
                      <a:pt x="459010" y="634460"/>
                      <a:pt x="459010" y="634460"/>
                    </a:cubicBezTo>
                    <a:cubicBezTo>
                      <a:pt x="461867" y="633222"/>
                      <a:pt x="466439" y="627793"/>
                      <a:pt x="470345" y="622935"/>
                    </a:cubicBezTo>
                    <a:cubicBezTo>
                      <a:pt x="476726" y="615029"/>
                      <a:pt x="482822" y="607600"/>
                      <a:pt x="489871" y="606457"/>
                    </a:cubicBezTo>
                    <a:cubicBezTo>
                      <a:pt x="486728" y="593503"/>
                      <a:pt x="483584" y="581216"/>
                      <a:pt x="477679" y="569309"/>
                    </a:cubicBezTo>
                    <a:cubicBezTo>
                      <a:pt x="476821" y="567690"/>
                      <a:pt x="477107" y="565690"/>
                      <a:pt x="478250" y="564166"/>
                    </a:cubicBezTo>
                    <a:cubicBezTo>
                      <a:pt x="479393" y="562737"/>
                      <a:pt x="481394" y="562070"/>
                      <a:pt x="483108" y="562547"/>
                    </a:cubicBezTo>
                    <a:cubicBezTo>
                      <a:pt x="500253" y="566738"/>
                      <a:pt x="511588" y="577215"/>
                      <a:pt x="523589" y="592741"/>
                    </a:cubicBezTo>
                    <a:lnTo>
                      <a:pt x="552450" y="579215"/>
                    </a:lnTo>
                    <a:cubicBezTo>
                      <a:pt x="543973" y="566071"/>
                      <a:pt x="540068" y="552831"/>
                      <a:pt x="536258" y="540068"/>
                    </a:cubicBezTo>
                    <a:cubicBezTo>
                      <a:pt x="535019" y="536067"/>
                      <a:pt x="533876" y="532067"/>
                      <a:pt x="532543" y="528066"/>
                    </a:cubicBezTo>
                    <a:cubicBezTo>
                      <a:pt x="529114" y="517779"/>
                      <a:pt x="527876" y="505111"/>
                      <a:pt x="526733" y="492824"/>
                    </a:cubicBezTo>
                    <a:cubicBezTo>
                      <a:pt x="525590" y="480155"/>
                      <a:pt x="524447" y="468154"/>
                      <a:pt x="521017" y="461010"/>
                    </a:cubicBezTo>
                    <a:cubicBezTo>
                      <a:pt x="520256" y="459391"/>
                      <a:pt x="520446" y="457486"/>
                      <a:pt x="521589" y="456057"/>
                    </a:cubicBezTo>
                    <a:cubicBezTo>
                      <a:pt x="522732" y="454628"/>
                      <a:pt x="524447" y="453962"/>
                      <a:pt x="526256" y="454343"/>
                    </a:cubicBezTo>
                    <a:cubicBezTo>
                      <a:pt x="537877" y="456629"/>
                      <a:pt x="539972" y="454724"/>
                      <a:pt x="540068" y="454628"/>
                    </a:cubicBezTo>
                    <a:cubicBezTo>
                      <a:pt x="540734" y="454057"/>
                      <a:pt x="540163" y="450532"/>
                      <a:pt x="539972" y="448723"/>
                    </a:cubicBezTo>
                    <a:cubicBezTo>
                      <a:pt x="539210" y="443675"/>
                      <a:pt x="538067" y="435197"/>
                      <a:pt x="546449" y="431673"/>
                    </a:cubicBezTo>
                    <a:cubicBezTo>
                      <a:pt x="559594" y="426339"/>
                      <a:pt x="593027" y="427577"/>
                      <a:pt x="605790" y="430244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45" name="Google Shape;645;p89"/>
              <p:cNvSpPr/>
              <p:nvPr/>
            </p:nvSpPr>
            <p:spPr>
              <a:xfrm>
                <a:off x="2902810" y="2785644"/>
                <a:ext cx="1101649" cy="2358305"/>
              </a:xfrm>
              <a:custGeom>
                <a:avLst/>
                <a:gdLst/>
                <a:ahLst/>
                <a:cxnLst/>
                <a:rect l="l" t="t" r="r" b="b"/>
                <a:pathLst>
                  <a:path w="931496" h="1994058" extrusionOk="0">
                    <a:moveTo>
                      <a:pt x="930884" y="577215"/>
                    </a:moveTo>
                    <a:cubicBezTo>
                      <a:pt x="929074" y="571214"/>
                      <a:pt x="917739" y="566547"/>
                      <a:pt x="906786" y="561975"/>
                    </a:cubicBezTo>
                    <a:cubicBezTo>
                      <a:pt x="893832" y="556641"/>
                      <a:pt x="879163" y="550545"/>
                      <a:pt x="871924" y="539591"/>
                    </a:cubicBezTo>
                    <a:cubicBezTo>
                      <a:pt x="862304" y="524923"/>
                      <a:pt x="845445" y="420338"/>
                      <a:pt x="867829" y="396526"/>
                    </a:cubicBezTo>
                    <a:cubicBezTo>
                      <a:pt x="870496" y="393668"/>
                      <a:pt x="875830" y="389858"/>
                      <a:pt x="883830" y="391668"/>
                    </a:cubicBezTo>
                    <a:cubicBezTo>
                      <a:pt x="882592" y="388239"/>
                      <a:pt x="880497" y="384048"/>
                      <a:pt x="878973" y="381000"/>
                    </a:cubicBezTo>
                    <a:cubicBezTo>
                      <a:pt x="873925" y="370999"/>
                      <a:pt x="868686" y="360712"/>
                      <a:pt x="873258" y="353092"/>
                    </a:cubicBezTo>
                    <a:cubicBezTo>
                      <a:pt x="877735" y="345567"/>
                      <a:pt x="888212" y="346805"/>
                      <a:pt x="898309" y="348044"/>
                    </a:cubicBezTo>
                    <a:cubicBezTo>
                      <a:pt x="902880" y="348615"/>
                      <a:pt x="911453" y="349568"/>
                      <a:pt x="912882" y="347948"/>
                    </a:cubicBezTo>
                    <a:cubicBezTo>
                      <a:pt x="914977" y="345472"/>
                      <a:pt x="915072" y="343662"/>
                      <a:pt x="914977" y="342519"/>
                    </a:cubicBezTo>
                    <a:cubicBezTo>
                      <a:pt x="914310" y="336614"/>
                      <a:pt x="905167" y="329756"/>
                      <a:pt x="898404" y="324707"/>
                    </a:cubicBezTo>
                    <a:cubicBezTo>
                      <a:pt x="890498" y="318802"/>
                      <a:pt x="884878" y="314515"/>
                      <a:pt x="886783" y="308705"/>
                    </a:cubicBezTo>
                    <a:cubicBezTo>
                      <a:pt x="888402" y="303848"/>
                      <a:pt x="894118" y="301943"/>
                      <a:pt x="909548" y="301657"/>
                    </a:cubicBezTo>
                    <a:cubicBezTo>
                      <a:pt x="909453" y="297466"/>
                      <a:pt x="908976" y="293275"/>
                      <a:pt x="908500" y="288798"/>
                    </a:cubicBezTo>
                    <a:cubicBezTo>
                      <a:pt x="907929" y="283559"/>
                      <a:pt x="907357" y="278225"/>
                      <a:pt x="907452" y="272891"/>
                    </a:cubicBezTo>
                    <a:cubicBezTo>
                      <a:pt x="883830" y="272510"/>
                      <a:pt x="866019" y="269367"/>
                      <a:pt x="855922" y="257175"/>
                    </a:cubicBezTo>
                    <a:cubicBezTo>
                      <a:pt x="848969" y="248698"/>
                      <a:pt x="846493" y="236506"/>
                      <a:pt x="848397" y="220313"/>
                    </a:cubicBezTo>
                    <a:cubicBezTo>
                      <a:pt x="845826" y="221742"/>
                      <a:pt x="843159" y="223361"/>
                      <a:pt x="840301" y="225076"/>
                    </a:cubicBezTo>
                    <a:cubicBezTo>
                      <a:pt x="827728" y="232600"/>
                      <a:pt x="813536" y="241078"/>
                      <a:pt x="802201" y="241078"/>
                    </a:cubicBezTo>
                    <a:cubicBezTo>
                      <a:pt x="801535" y="241078"/>
                      <a:pt x="800963" y="241078"/>
                      <a:pt x="800296" y="240982"/>
                    </a:cubicBezTo>
                    <a:cubicBezTo>
                      <a:pt x="781627" y="239268"/>
                      <a:pt x="777341" y="230029"/>
                      <a:pt x="771912" y="218313"/>
                    </a:cubicBezTo>
                    <a:cubicBezTo>
                      <a:pt x="770293" y="214789"/>
                      <a:pt x="768483" y="210979"/>
                      <a:pt x="766101" y="206692"/>
                    </a:cubicBezTo>
                    <a:cubicBezTo>
                      <a:pt x="761910" y="199453"/>
                      <a:pt x="757053" y="191643"/>
                      <a:pt x="752005" y="183547"/>
                    </a:cubicBezTo>
                    <a:cubicBezTo>
                      <a:pt x="735907" y="158020"/>
                      <a:pt x="717905" y="129349"/>
                      <a:pt x="712666" y="101441"/>
                    </a:cubicBezTo>
                    <a:cubicBezTo>
                      <a:pt x="690854" y="120586"/>
                      <a:pt x="672376" y="127540"/>
                      <a:pt x="641324" y="115919"/>
                    </a:cubicBezTo>
                    <a:cubicBezTo>
                      <a:pt x="626275" y="110299"/>
                      <a:pt x="611225" y="104203"/>
                      <a:pt x="596556" y="98298"/>
                    </a:cubicBezTo>
                    <a:cubicBezTo>
                      <a:pt x="578459" y="90964"/>
                      <a:pt x="559695" y="83344"/>
                      <a:pt x="540740" y="76581"/>
                    </a:cubicBezTo>
                    <a:cubicBezTo>
                      <a:pt x="469874" y="51340"/>
                      <a:pt x="385387" y="22574"/>
                      <a:pt x="295376" y="0"/>
                    </a:cubicBezTo>
                    <a:cubicBezTo>
                      <a:pt x="293566" y="13144"/>
                      <a:pt x="287756" y="25146"/>
                      <a:pt x="282232" y="36862"/>
                    </a:cubicBezTo>
                    <a:cubicBezTo>
                      <a:pt x="274040" y="54007"/>
                      <a:pt x="266325" y="70199"/>
                      <a:pt x="270992" y="88678"/>
                    </a:cubicBezTo>
                    <a:cubicBezTo>
                      <a:pt x="272802" y="96107"/>
                      <a:pt x="276897" y="102489"/>
                      <a:pt x="281279" y="109252"/>
                    </a:cubicBezTo>
                    <a:cubicBezTo>
                      <a:pt x="286708" y="117729"/>
                      <a:pt x="292804" y="127349"/>
                      <a:pt x="294995" y="140208"/>
                    </a:cubicBezTo>
                    <a:cubicBezTo>
                      <a:pt x="297281" y="153734"/>
                      <a:pt x="296138" y="166783"/>
                      <a:pt x="294995" y="179356"/>
                    </a:cubicBezTo>
                    <a:cubicBezTo>
                      <a:pt x="294233" y="188214"/>
                      <a:pt x="293376" y="197263"/>
                      <a:pt x="293852" y="206311"/>
                    </a:cubicBezTo>
                    <a:cubicBezTo>
                      <a:pt x="295090" y="230791"/>
                      <a:pt x="299281" y="255365"/>
                      <a:pt x="303282" y="279082"/>
                    </a:cubicBezTo>
                    <a:cubicBezTo>
                      <a:pt x="307568" y="304228"/>
                      <a:pt x="311949" y="330232"/>
                      <a:pt x="312997" y="356616"/>
                    </a:cubicBezTo>
                    <a:lnTo>
                      <a:pt x="313093" y="359950"/>
                    </a:lnTo>
                    <a:cubicBezTo>
                      <a:pt x="313855" y="379952"/>
                      <a:pt x="314426" y="394335"/>
                      <a:pt x="319188" y="413671"/>
                    </a:cubicBezTo>
                    <a:cubicBezTo>
                      <a:pt x="320903" y="420529"/>
                      <a:pt x="322618" y="426434"/>
                      <a:pt x="324142" y="431482"/>
                    </a:cubicBezTo>
                    <a:cubicBezTo>
                      <a:pt x="328047" y="444722"/>
                      <a:pt x="330619" y="453390"/>
                      <a:pt x="326332" y="460534"/>
                    </a:cubicBezTo>
                    <a:cubicBezTo>
                      <a:pt x="321665" y="468249"/>
                      <a:pt x="310521" y="471773"/>
                      <a:pt x="287184" y="476726"/>
                    </a:cubicBezTo>
                    <a:cubicBezTo>
                      <a:pt x="267468" y="480917"/>
                      <a:pt x="247561" y="484727"/>
                      <a:pt x="227653" y="488537"/>
                    </a:cubicBezTo>
                    <a:cubicBezTo>
                      <a:pt x="203460" y="493204"/>
                      <a:pt x="178504" y="498062"/>
                      <a:pt x="154025" y="503491"/>
                    </a:cubicBezTo>
                    <a:cubicBezTo>
                      <a:pt x="154501" y="514922"/>
                      <a:pt x="156882" y="523018"/>
                      <a:pt x="159073" y="529971"/>
                    </a:cubicBezTo>
                    <a:cubicBezTo>
                      <a:pt x="163359" y="543592"/>
                      <a:pt x="167074" y="555307"/>
                      <a:pt x="154406" y="581692"/>
                    </a:cubicBezTo>
                    <a:cubicBezTo>
                      <a:pt x="148215" y="594646"/>
                      <a:pt x="140880" y="606933"/>
                      <a:pt x="133832" y="618839"/>
                    </a:cubicBezTo>
                    <a:cubicBezTo>
                      <a:pt x="122973" y="637127"/>
                      <a:pt x="112782" y="654463"/>
                      <a:pt x="105924" y="674179"/>
                    </a:cubicBezTo>
                    <a:cubicBezTo>
                      <a:pt x="100971" y="688562"/>
                      <a:pt x="100685" y="704183"/>
                      <a:pt x="100399" y="720757"/>
                    </a:cubicBezTo>
                    <a:cubicBezTo>
                      <a:pt x="100018" y="741616"/>
                      <a:pt x="99637" y="763143"/>
                      <a:pt x="89636" y="783717"/>
                    </a:cubicBezTo>
                    <a:cubicBezTo>
                      <a:pt x="80968" y="801529"/>
                      <a:pt x="67062" y="819436"/>
                      <a:pt x="52393" y="838486"/>
                    </a:cubicBezTo>
                    <a:cubicBezTo>
                      <a:pt x="24675" y="874395"/>
                      <a:pt x="-4090" y="911447"/>
                      <a:pt x="482" y="950595"/>
                    </a:cubicBezTo>
                    <a:cubicBezTo>
                      <a:pt x="863" y="954024"/>
                      <a:pt x="4006" y="959834"/>
                      <a:pt x="6959" y="965454"/>
                    </a:cubicBezTo>
                    <a:cubicBezTo>
                      <a:pt x="10959" y="972979"/>
                      <a:pt x="15532" y="981551"/>
                      <a:pt x="16674" y="989362"/>
                    </a:cubicBezTo>
                    <a:cubicBezTo>
                      <a:pt x="17817" y="997553"/>
                      <a:pt x="17627" y="1005649"/>
                      <a:pt x="17436" y="1013460"/>
                    </a:cubicBezTo>
                    <a:cubicBezTo>
                      <a:pt x="17246" y="1021175"/>
                      <a:pt x="17055" y="1028510"/>
                      <a:pt x="18103" y="1035844"/>
                    </a:cubicBezTo>
                    <a:cubicBezTo>
                      <a:pt x="19627" y="1046607"/>
                      <a:pt x="25533" y="1058990"/>
                      <a:pt x="31343" y="1070991"/>
                    </a:cubicBezTo>
                    <a:cubicBezTo>
                      <a:pt x="38868" y="1086707"/>
                      <a:pt x="46583" y="1102804"/>
                      <a:pt x="46011" y="1117568"/>
                    </a:cubicBezTo>
                    <a:cubicBezTo>
                      <a:pt x="48012" y="1117473"/>
                      <a:pt x="49917" y="1117854"/>
                      <a:pt x="51631" y="1118616"/>
                    </a:cubicBezTo>
                    <a:cubicBezTo>
                      <a:pt x="57632" y="1121188"/>
                      <a:pt x="60109" y="1127665"/>
                      <a:pt x="62394" y="1133856"/>
                    </a:cubicBezTo>
                    <a:cubicBezTo>
                      <a:pt x="63728" y="1137285"/>
                      <a:pt x="65061" y="1140809"/>
                      <a:pt x="66871" y="1143286"/>
                    </a:cubicBezTo>
                    <a:cubicBezTo>
                      <a:pt x="82016" y="1163193"/>
                      <a:pt x="93922" y="1173194"/>
                      <a:pt x="111924" y="1188244"/>
                    </a:cubicBezTo>
                    <a:cubicBezTo>
                      <a:pt x="127641" y="1201388"/>
                      <a:pt x="144881" y="1211771"/>
                      <a:pt x="161550" y="1221962"/>
                    </a:cubicBezTo>
                    <a:cubicBezTo>
                      <a:pt x="184505" y="1235964"/>
                      <a:pt x="208317" y="1250347"/>
                      <a:pt x="228701" y="1271969"/>
                    </a:cubicBezTo>
                    <a:cubicBezTo>
                      <a:pt x="246989" y="1291400"/>
                      <a:pt x="263182" y="1313307"/>
                      <a:pt x="278898" y="1334548"/>
                    </a:cubicBezTo>
                    <a:cubicBezTo>
                      <a:pt x="285946" y="1344073"/>
                      <a:pt x="292899" y="1353598"/>
                      <a:pt x="300138" y="1362837"/>
                    </a:cubicBezTo>
                    <a:cubicBezTo>
                      <a:pt x="304996" y="1369124"/>
                      <a:pt x="309854" y="1377220"/>
                      <a:pt x="314997" y="1385887"/>
                    </a:cubicBezTo>
                    <a:cubicBezTo>
                      <a:pt x="314902" y="1385221"/>
                      <a:pt x="314807" y="1384459"/>
                      <a:pt x="314807" y="1383792"/>
                    </a:cubicBezTo>
                    <a:cubicBezTo>
                      <a:pt x="313759" y="1370552"/>
                      <a:pt x="316807" y="1359884"/>
                      <a:pt x="323665" y="1353026"/>
                    </a:cubicBezTo>
                    <a:cubicBezTo>
                      <a:pt x="324903" y="1351788"/>
                      <a:pt x="326713" y="1351312"/>
                      <a:pt x="328332" y="1351788"/>
                    </a:cubicBezTo>
                    <a:cubicBezTo>
                      <a:pt x="329952" y="1352264"/>
                      <a:pt x="331285" y="1353598"/>
                      <a:pt x="331666" y="1355217"/>
                    </a:cubicBezTo>
                    <a:cubicBezTo>
                      <a:pt x="336619" y="1375124"/>
                      <a:pt x="349859" y="1399985"/>
                      <a:pt x="361480" y="1421987"/>
                    </a:cubicBezTo>
                    <a:cubicBezTo>
                      <a:pt x="367385" y="1433132"/>
                      <a:pt x="372909" y="1443609"/>
                      <a:pt x="377386" y="1453134"/>
                    </a:cubicBezTo>
                    <a:cubicBezTo>
                      <a:pt x="389674" y="1479804"/>
                      <a:pt x="405199" y="1503426"/>
                      <a:pt x="421582" y="1528477"/>
                    </a:cubicBezTo>
                    <a:cubicBezTo>
                      <a:pt x="425869" y="1534954"/>
                      <a:pt x="430155" y="1541526"/>
                      <a:pt x="434346" y="1548193"/>
                    </a:cubicBezTo>
                    <a:lnTo>
                      <a:pt x="441013" y="1558671"/>
                    </a:lnTo>
                    <a:cubicBezTo>
                      <a:pt x="473398" y="1609058"/>
                      <a:pt x="504069" y="1656683"/>
                      <a:pt x="508355" y="1718596"/>
                    </a:cubicBezTo>
                    <a:lnTo>
                      <a:pt x="509403" y="1735360"/>
                    </a:lnTo>
                    <a:cubicBezTo>
                      <a:pt x="512260" y="1780127"/>
                      <a:pt x="514927" y="1822323"/>
                      <a:pt x="532263" y="1864519"/>
                    </a:cubicBezTo>
                    <a:cubicBezTo>
                      <a:pt x="542645" y="1889665"/>
                      <a:pt x="554266" y="1914716"/>
                      <a:pt x="565505" y="1939004"/>
                    </a:cubicBezTo>
                    <a:cubicBezTo>
                      <a:pt x="573792" y="1956911"/>
                      <a:pt x="582364" y="1975295"/>
                      <a:pt x="590460" y="1994059"/>
                    </a:cubicBezTo>
                    <a:cubicBezTo>
                      <a:pt x="589508" y="1988534"/>
                      <a:pt x="587984" y="1983486"/>
                      <a:pt x="586460" y="1978628"/>
                    </a:cubicBezTo>
                    <a:cubicBezTo>
                      <a:pt x="581983" y="1964341"/>
                      <a:pt x="577316" y="1949672"/>
                      <a:pt x="590365" y="1925098"/>
                    </a:cubicBezTo>
                    <a:cubicBezTo>
                      <a:pt x="603605" y="1900142"/>
                      <a:pt x="621036" y="1883188"/>
                      <a:pt x="639419" y="1865281"/>
                    </a:cubicBezTo>
                    <a:cubicBezTo>
                      <a:pt x="659231" y="1846040"/>
                      <a:pt x="679234" y="1826514"/>
                      <a:pt x="689997" y="1803178"/>
                    </a:cubicBezTo>
                    <a:cubicBezTo>
                      <a:pt x="696569" y="1789081"/>
                      <a:pt x="696950" y="1783937"/>
                      <a:pt x="697902" y="1772793"/>
                    </a:cubicBezTo>
                    <a:cubicBezTo>
                      <a:pt x="698284" y="1768507"/>
                      <a:pt x="698664" y="1763458"/>
                      <a:pt x="699522" y="1756791"/>
                    </a:cubicBezTo>
                    <a:cubicBezTo>
                      <a:pt x="699808" y="1754410"/>
                      <a:pt x="701808" y="1752600"/>
                      <a:pt x="704284" y="1752600"/>
                    </a:cubicBezTo>
                    <a:cubicBezTo>
                      <a:pt x="706666" y="1752600"/>
                      <a:pt x="707427" y="1753552"/>
                      <a:pt x="709904" y="1756791"/>
                    </a:cubicBezTo>
                    <a:cubicBezTo>
                      <a:pt x="725716" y="1776889"/>
                      <a:pt x="735145" y="1786700"/>
                      <a:pt x="740670" y="1791462"/>
                    </a:cubicBezTo>
                    <a:cubicBezTo>
                      <a:pt x="732573" y="1781556"/>
                      <a:pt x="723906" y="1765840"/>
                      <a:pt x="723430" y="1763554"/>
                    </a:cubicBezTo>
                    <a:cubicBezTo>
                      <a:pt x="721810" y="1755934"/>
                      <a:pt x="721334" y="1737265"/>
                      <a:pt x="726097" y="1728883"/>
                    </a:cubicBezTo>
                    <a:cubicBezTo>
                      <a:pt x="735050" y="1713262"/>
                      <a:pt x="744480" y="1717453"/>
                      <a:pt x="753719" y="1721453"/>
                    </a:cubicBezTo>
                    <a:cubicBezTo>
                      <a:pt x="757815" y="1723263"/>
                      <a:pt x="762387" y="1725263"/>
                      <a:pt x="768006" y="1726501"/>
                    </a:cubicBezTo>
                    <a:cubicBezTo>
                      <a:pt x="767435" y="1722120"/>
                      <a:pt x="768102" y="1718882"/>
                      <a:pt x="770673" y="1716881"/>
                    </a:cubicBezTo>
                    <a:cubicBezTo>
                      <a:pt x="774674" y="1713929"/>
                      <a:pt x="779246" y="1716691"/>
                      <a:pt x="783247" y="1719072"/>
                    </a:cubicBezTo>
                    <a:cubicBezTo>
                      <a:pt x="785056" y="1720120"/>
                      <a:pt x="788580" y="1722025"/>
                      <a:pt x="789438" y="1722025"/>
                    </a:cubicBezTo>
                    <a:cubicBezTo>
                      <a:pt x="790390" y="1718977"/>
                      <a:pt x="789723" y="1715643"/>
                      <a:pt x="788485" y="1710118"/>
                    </a:cubicBezTo>
                    <a:cubicBezTo>
                      <a:pt x="787342" y="1705166"/>
                      <a:pt x="786104" y="1699641"/>
                      <a:pt x="786771" y="1692878"/>
                    </a:cubicBezTo>
                    <a:cubicBezTo>
                      <a:pt x="786866" y="1692021"/>
                      <a:pt x="787152" y="1691164"/>
                      <a:pt x="787723" y="1690497"/>
                    </a:cubicBezTo>
                    <a:cubicBezTo>
                      <a:pt x="787628" y="1690402"/>
                      <a:pt x="787438" y="1690402"/>
                      <a:pt x="787342" y="1690307"/>
                    </a:cubicBezTo>
                    <a:cubicBezTo>
                      <a:pt x="776389" y="1685639"/>
                      <a:pt x="750576" y="1690878"/>
                      <a:pt x="743908" y="1697641"/>
                    </a:cubicBezTo>
                    <a:cubicBezTo>
                      <a:pt x="742765" y="1698784"/>
                      <a:pt x="741051" y="1699260"/>
                      <a:pt x="739527" y="1698879"/>
                    </a:cubicBezTo>
                    <a:cubicBezTo>
                      <a:pt x="737908" y="1698498"/>
                      <a:pt x="736669" y="1697355"/>
                      <a:pt x="736098" y="1695831"/>
                    </a:cubicBezTo>
                    <a:cubicBezTo>
                      <a:pt x="733621" y="1689068"/>
                      <a:pt x="743718" y="1666970"/>
                      <a:pt x="750385" y="1662017"/>
                    </a:cubicBezTo>
                    <a:cubicBezTo>
                      <a:pt x="752290" y="1660589"/>
                      <a:pt x="755243" y="1660017"/>
                      <a:pt x="760291" y="1659065"/>
                    </a:cubicBezTo>
                    <a:cubicBezTo>
                      <a:pt x="762387" y="1658683"/>
                      <a:pt x="765625" y="1658112"/>
                      <a:pt x="766483" y="1657636"/>
                    </a:cubicBezTo>
                    <a:cubicBezTo>
                      <a:pt x="772960" y="1654683"/>
                      <a:pt x="778389" y="1652778"/>
                      <a:pt x="782675" y="1651921"/>
                    </a:cubicBezTo>
                    <a:cubicBezTo>
                      <a:pt x="781818" y="1647254"/>
                      <a:pt x="781627" y="1640967"/>
                      <a:pt x="782294" y="1633157"/>
                    </a:cubicBezTo>
                    <a:cubicBezTo>
                      <a:pt x="783151" y="1623060"/>
                      <a:pt x="786295" y="1612678"/>
                      <a:pt x="789247" y="1602676"/>
                    </a:cubicBezTo>
                    <a:cubicBezTo>
                      <a:pt x="793057" y="1589913"/>
                      <a:pt x="796677" y="1577816"/>
                      <a:pt x="796010" y="1566577"/>
                    </a:cubicBezTo>
                    <a:cubicBezTo>
                      <a:pt x="795439" y="1557528"/>
                      <a:pt x="793914" y="1548003"/>
                      <a:pt x="792391" y="1538764"/>
                    </a:cubicBezTo>
                    <a:cubicBezTo>
                      <a:pt x="790867" y="1529048"/>
                      <a:pt x="789343" y="1519904"/>
                      <a:pt x="788962" y="1511427"/>
                    </a:cubicBezTo>
                    <a:cubicBezTo>
                      <a:pt x="786866" y="1468183"/>
                      <a:pt x="791057" y="1421606"/>
                      <a:pt x="801154" y="1376839"/>
                    </a:cubicBezTo>
                    <a:cubicBezTo>
                      <a:pt x="801820" y="1374077"/>
                      <a:pt x="801535" y="1370838"/>
                      <a:pt x="801344" y="1367409"/>
                    </a:cubicBezTo>
                    <a:cubicBezTo>
                      <a:pt x="801058" y="1363790"/>
                      <a:pt x="800868" y="1360075"/>
                      <a:pt x="801439" y="1356360"/>
                    </a:cubicBezTo>
                    <a:cubicBezTo>
                      <a:pt x="802106" y="1352455"/>
                      <a:pt x="804583" y="1348169"/>
                      <a:pt x="812298" y="1349407"/>
                    </a:cubicBezTo>
                    <a:lnTo>
                      <a:pt x="812488" y="1348264"/>
                    </a:lnTo>
                    <a:cubicBezTo>
                      <a:pt x="813726" y="1340168"/>
                      <a:pt x="815251" y="1330928"/>
                      <a:pt x="813346" y="1329309"/>
                    </a:cubicBezTo>
                    <a:cubicBezTo>
                      <a:pt x="813060" y="1329023"/>
                      <a:pt x="811060" y="1327690"/>
                      <a:pt x="801916" y="1329881"/>
                    </a:cubicBezTo>
                    <a:cubicBezTo>
                      <a:pt x="800392" y="1330166"/>
                      <a:pt x="798868" y="1329881"/>
                      <a:pt x="797725" y="1328833"/>
                    </a:cubicBezTo>
                    <a:cubicBezTo>
                      <a:pt x="796581" y="1327880"/>
                      <a:pt x="795915" y="1326356"/>
                      <a:pt x="796105" y="1324832"/>
                    </a:cubicBezTo>
                    <a:cubicBezTo>
                      <a:pt x="798391" y="1297496"/>
                      <a:pt x="805345" y="1273493"/>
                      <a:pt x="812774" y="1247966"/>
                    </a:cubicBezTo>
                    <a:cubicBezTo>
                      <a:pt x="814393" y="1242536"/>
                      <a:pt x="815917" y="1237012"/>
                      <a:pt x="817537" y="1231487"/>
                    </a:cubicBezTo>
                    <a:cubicBezTo>
                      <a:pt x="818489" y="1227868"/>
                      <a:pt x="819918" y="1223867"/>
                      <a:pt x="821251" y="1219581"/>
                    </a:cubicBezTo>
                    <a:cubicBezTo>
                      <a:pt x="823918" y="1211390"/>
                      <a:pt x="826966" y="1202150"/>
                      <a:pt x="827633" y="1195864"/>
                    </a:cubicBezTo>
                    <a:cubicBezTo>
                      <a:pt x="828585" y="1186625"/>
                      <a:pt x="827728" y="1182148"/>
                      <a:pt x="826490" y="1175957"/>
                    </a:cubicBezTo>
                    <a:cubicBezTo>
                      <a:pt x="825728" y="1172242"/>
                      <a:pt x="824966" y="1168051"/>
                      <a:pt x="824395" y="1162241"/>
                    </a:cubicBezTo>
                    <a:cubicBezTo>
                      <a:pt x="822013" y="1138714"/>
                      <a:pt x="826966" y="1116711"/>
                      <a:pt x="831348" y="1097185"/>
                    </a:cubicBezTo>
                    <a:cubicBezTo>
                      <a:pt x="833824" y="1086326"/>
                      <a:pt x="836110" y="1076039"/>
                      <a:pt x="836968" y="1066514"/>
                    </a:cubicBezTo>
                    <a:cubicBezTo>
                      <a:pt x="832205" y="1061847"/>
                      <a:pt x="831538" y="1049179"/>
                      <a:pt x="830967" y="1019937"/>
                    </a:cubicBezTo>
                    <a:cubicBezTo>
                      <a:pt x="830681" y="1001840"/>
                      <a:pt x="830205" y="979361"/>
                      <a:pt x="826776" y="972503"/>
                    </a:cubicBezTo>
                    <a:cubicBezTo>
                      <a:pt x="825918" y="970883"/>
                      <a:pt x="826109" y="968883"/>
                      <a:pt x="827252" y="967454"/>
                    </a:cubicBezTo>
                    <a:cubicBezTo>
                      <a:pt x="828395" y="966025"/>
                      <a:pt x="830205" y="965359"/>
                      <a:pt x="832014" y="965740"/>
                    </a:cubicBezTo>
                    <a:cubicBezTo>
                      <a:pt x="834301" y="966216"/>
                      <a:pt x="836777" y="966502"/>
                      <a:pt x="839254" y="966692"/>
                    </a:cubicBezTo>
                    <a:cubicBezTo>
                      <a:pt x="838206" y="965549"/>
                      <a:pt x="837444" y="964406"/>
                      <a:pt x="836872" y="963073"/>
                    </a:cubicBezTo>
                    <a:cubicBezTo>
                      <a:pt x="834205" y="957262"/>
                      <a:pt x="836491" y="951548"/>
                      <a:pt x="839158" y="944880"/>
                    </a:cubicBezTo>
                    <a:cubicBezTo>
                      <a:pt x="840873" y="940689"/>
                      <a:pt x="842778" y="935927"/>
                      <a:pt x="843921" y="930116"/>
                    </a:cubicBezTo>
                    <a:cubicBezTo>
                      <a:pt x="846397" y="918210"/>
                      <a:pt x="847731" y="905161"/>
                      <a:pt x="848969" y="892588"/>
                    </a:cubicBezTo>
                    <a:cubicBezTo>
                      <a:pt x="849541" y="887349"/>
                      <a:pt x="850017" y="882206"/>
                      <a:pt x="850588" y="877443"/>
                    </a:cubicBezTo>
                    <a:cubicBezTo>
                      <a:pt x="851826" y="867061"/>
                      <a:pt x="853731" y="856774"/>
                      <a:pt x="855541" y="846773"/>
                    </a:cubicBezTo>
                    <a:cubicBezTo>
                      <a:pt x="856970" y="838867"/>
                      <a:pt x="858399" y="830866"/>
                      <a:pt x="859637" y="822770"/>
                    </a:cubicBezTo>
                    <a:cubicBezTo>
                      <a:pt x="860589" y="816293"/>
                      <a:pt x="860113" y="809149"/>
                      <a:pt x="859542" y="801529"/>
                    </a:cubicBezTo>
                    <a:cubicBezTo>
                      <a:pt x="858970" y="793337"/>
                      <a:pt x="858399" y="784860"/>
                      <a:pt x="859447" y="776002"/>
                    </a:cubicBezTo>
                    <a:cubicBezTo>
                      <a:pt x="859732" y="773430"/>
                      <a:pt x="862304" y="771525"/>
                      <a:pt x="864685" y="771811"/>
                    </a:cubicBezTo>
                    <a:cubicBezTo>
                      <a:pt x="864780" y="771811"/>
                      <a:pt x="864876" y="771811"/>
                      <a:pt x="864971" y="771811"/>
                    </a:cubicBezTo>
                    <a:cubicBezTo>
                      <a:pt x="864876" y="771715"/>
                      <a:pt x="864780" y="771620"/>
                      <a:pt x="864685" y="771525"/>
                    </a:cubicBezTo>
                    <a:cubicBezTo>
                      <a:pt x="863542" y="770191"/>
                      <a:pt x="863256" y="768382"/>
                      <a:pt x="863828" y="766762"/>
                    </a:cubicBezTo>
                    <a:cubicBezTo>
                      <a:pt x="865828" y="761333"/>
                      <a:pt x="869448" y="759428"/>
                      <a:pt x="872972" y="759143"/>
                    </a:cubicBezTo>
                    <a:cubicBezTo>
                      <a:pt x="870781" y="757619"/>
                      <a:pt x="870305" y="754761"/>
                      <a:pt x="870114" y="752285"/>
                    </a:cubicBezTo>
                    <a:cubicBezTo>
                      <a:pt x="870019" y="750856"/>
                      <a:pt x="869257" y="738473"/>
                      <a:pt x="876687" y="734092"/>
                    </a:cubicBezTo>
                    <a:cubicBezTo>
                      <a:pt x="880783" y="731615"/>
                      <a:pt x="886593" y="734092"/>
                      <a:pt x="893927" y="737045"/>
                    </a:cubicBezTo>
                    <a:cubicBezTo>
                      <a:pt x="896308" y="737997"/>
                      <a:pt x="900118" y="739616"/>
                      <a:pt x="902214" y="740093"/>
                    </a:cubicBezTo>
                    <a:cubicBezTo>
                      <a:pt x="904119" y="737425"/>
                      <a:pt x="905071" y="735806"/>
                      <a:pt x="905547" y="734854"/>
                    </a:cubicBezTo>
                    <a:cubicBezTo>
                      <a:pt x="905357" y="734758"/>
                      <a:pt x="905167" y="734663"/>
                      <a:pt x="904976" y="734568"/>
                    </a:cubicBezTo>
                    <a:cubicBezTo>
                      <a:pt x="901356" y="733044"/>
                      <a:pt x="895356" y="730568"/>
                      <a:pt x="892593" y="721804"/>
                    </a:cubicBezTo>
                    <a:cubicBezTo>
                      <a:pt x="884688" y="696944"/>
                      <a:pt x="883735" y="657606"/>
                      <a:pt x="897451" y="630555"/>
                    </a:cubicBezTo>
                    <a:cubicBezTo>
                      <a:pt x="900595" y="624364"/>
                      <a:pt x="906310" y="618268"/>
                      <a:pt x="912405" y="611886"/>
                    </a:cubicBezTo>
                    <a:cubicBezTo>
                      <a:pt x="923359" y="600361"/>
                      <a:pt x="934218" y="588740"/>
                      <a:pt x="930884" y="577215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46" name="Google Shape;646;p89"/>
              <p:cNvSpPr/>
              <p:nvPr/>
            </p:nvSpPr>
            <p:spPr>
              <a:xfrm>
                <a:off x="3196817" y="2364787"/>
                <a:ext cx="909512" cy="694212"/>
              </a:xfrm>
              <a:custGeom>
                <a:avLst/>
                <a:gdLst/>
                <a:ahLst/>
                <a:cxnLst/>
                <a:rect l="l" t="t" r="r" b="b"/>
                <a:pathLst>
                  <a:path w="769035" h="586989" extrusionOk="0">
                    <a:moveTo>
                      <a:pt x="746294" y="282130"/>
                    </a:moveTo>
                    <a:cubicBezTo>
                      <a:pt x="746866" y="280130"/>
                      <a:pt x="749152" y="277749"/>
                      <a:pt x="752486" y="275082"/>
                    </a:cubicBezTo>
                    <a:cubicBezTo>
                      <a:pt x="750581" y="276130"/>
                      <a:pt x="748771" y="277082"/>
                      <a:pt x="746961" y="278130"/>
                    </a:cubicBezTo>
                    <a:cubicBezTo>
                      <a:pt x="743056" y="280416"/>
                      <a:pt x="737912" y="283845"/>
                      <a:pt x="732102" y="287750"/>
                    </a:cubicBezTo>
                    <a:cubicBezTo>
                      <a:pt x="713243" y="300419"/>
                      <a:pt x="689335" y="316325"/>
                      <a:pt x="674381" y="315468"/>
                    </a:cubicBezTo>
                    <a:cubicBezTo>
                      <a:pt x="664379" y="314992"/>
                      <a:pt x="656855" y="311467"/>
                      <a:pt x="651997" y="305086"/>
                    </a:cubicBezTo>
                    <a:cubicBezTo>
                      <a:pt x="640757" y="290513"/>
                      <a:pt x="646377" y="263938"/>
                      <a:pt x="651330" y="240506"/>
                    </a:cubicBezTo>
                    <a:cubicBezTo>
                      <a:pt x="653616" y="229743"/>
                      <a:pt x="655712" y="219646"/>
                      <a:pt x="655998" y="212027"/>
                    </a:cubicBezTo>
                    <a:cubicBezTo>
                      <a:pt x="656093" y="208502"/>
                      <a:pt x="656760" y="204788"/>
                      <a:pt x="657426" y="201168"/>
                    </a:cubicBezTo>
                    <a:cubicBezTo>
                      <a:pt x="658665" y="194215"/>
                      <a:pt x="659998" y="186976"/>
                      <a:pt x="657331" y="181356"/>
                    </a:cubicBezTo>
                    <a:cubicBezTo>
                      <a:pt x="655998" y="178498"/>
                      <a:pt x="647139" y="169450"/>
                      <a:pt x="643615" y="166592"/>
                    </a:cubicBezTo>
                    <a:cubicBezTo>
                      <a:pt x="641805" y="166306"/>
                      <a:pt x="640281" y="164878"/>
                      <a:pt x="639805" y="163068"/>
                    </a:cubicBezTo>
                    <a:cubicBezTo>
                      <a:pt x="639710" y="162782"/>
                      <a:pt x="639710" y="162592"/>
                      <a:pt x="639710" y="162306"/>
                    </a:cubicBezTo>
                    <a:cubicBezTo>
                      <a:pt x="639519" y="160496"/>
                      <a:pt x="635804" y="128683"/>
                      <a:pt x="635233" y="125254"/>
                    </a:cubicBezTo>
                    <a:cubicBezTo>
                      <a:pt x="634852" y="123920"/>
                      <a:pt x="635042" y="122587"/>
                      <a:pt x="635804" y="121444"/>
                    </a:cubicBezTo>
                    <a:cubicBezTo>
                      <a:pt x="637233" y="119253"/>
                      <a:pt x="638948" y="119063"/>
                      <a:pt x="643710" y="118586"/>
                    </a:cubicBezTo>
                    <a:cubicBezTo>
                      <a:pt x="645806" y="118396"/>
                      <a:pt x="650949" y="117824"/>
                      <a:pt x="654283" y="117062"/>
                    </a:cubicBezTo>
                    <a:cubicBezTo>
                      <a:pt x="647235" y="111823"/>
                      <a:pt x="639900" y="112776"/>
                      <a:pt x="629137" y="120110"/>
                    </a:cubicBezTo>
                    <a:cubicBezTo>
                      <a:pt x="629137" y="120110"/>
                      <a:pt x="629137" y="120110"/>
                      <a:pt x="629137" y="120110"/>
                    </a:cubicBezTo>
                    <a:cubicBezTo>
                      <a:pt x="627041" y="121634"/>
                      <a:pt x="623994" y="121063"/>
                      <a:pt x="622565" y="118872"/>
                    </a:cubicBezTo>
                    <a:cubicBezTo>
                      <a:pt x="621041" y="116681"/>
                      <a:pt x="621612" y="113728"/>
                      <a:pt x="623803" y="112204"/>
                    </a:cubicBezTo>
                    <a:cubicBezTo>
                      <a:pt x="623803" y="112204"/>
                      <a:pt x="623803" y="112204"/>
                      <a:pt x="623898" y="112204"/>
                    </a:cubicBezTo>
                    <a:cubicBezTo>
                      <a:pt x="633137" y="105823"/>
                      <a:pt x="637614" y="97917"/>
                      <a:pt x="636662" y="89916"/>
                    </a:cubicBezTo>
                    <a:cubicBezTo>
                      <a:pt x="635709" y="82391"/>
                      <a:pt x="630090" y="75724"/>
                      <a:pt x="622374" y="72866"/>
                    </a:cubicBezTo>
                    <a:cubicBezTo>
                      <a:pt x="584465" y="58865"/>
                      <a:pt x="558176" y="91630"/>
                      <a:pt x="534458" y="126397"/>
                    </a:cubicBezTo>
                    <a:cubicBezTo>
                      <a:pt x="517313" y="151448"/>
                      <a:pt x="517313" y="151448"/>
                      <a:pt x="525029" y="176975"/>
                    </a:cubicBezTo>
                    <a:lnTo>
                      <a:pt x="527315" y="184594"/>
                    </a:lnTo>
                    <a:cubicBezTo>
                      <a:pt x="529696" y="192786"/>
                      <a:pt x="530648" y="201740"/>
                      <a:pt x="531506" y="210407"/>
                    </a:cubicBezTo>
                    <a:cubicBezTo>
                      <a:pt x="532268" y="218313"/>
                      <a:pt x="533030" y="225742"/>
                      <a:pt x="534840" y="231553"/>
                    </a:cubicBezTo>
                    <a:cubicBezTo>
                      <a:pt x="540745" y="250507"/>
                      <a:pt x="547603" y="254698"/>
                      <a:pt x="562652" y="263747"/>
                    </a:cubicBezTo>
                    <a:cubicBezTo>
                      <a:pt x="566081" y="265843"/>
                      <a:pt x="569891" y="268129"/>
                      <a:pt x="574178" y="270891"/>
                    </a:cubicBezTo>
                    <a:cubicBezTo>
                      <a:pt x="600752" y="288131"/>
                      <a:pt x="603515" y="303276"/>
                      <a:pt x="607039" y="322517"/>
                    </a:cubicBezTo>
                    <a:cubicBezTo>
                      <a:pt x="608753" y="332042"/>
                      <a:pt x="610754" y="342805"/>
                      <a:pt x="615897" y="355949"/>
                    </a:cubicBezTo>
                    <a:cubicBezTo>
                      <a:pt x="617231" y="359378"/>
                      <a:pt x="620945" y="367379"/>
                      <a:pt x="625708" y="377476"/>
                    </a:cubicBezTo>
                    <a:cubicBezTo>
                      <a:pt x="658569" y="447484"/>
                      <a:pt x="666856" y="471202"/>
                      <a:pt x="661331" y="479107"/>
                    </a:cubicBezTo>
                    <a:cubicBezTo>
                      <a:pt x="659807" y="481203"/>
                      <a:pt x="657426" y="482346"/>
                      <a:pt x="654664" y="482060"/>
                    </a:cubicBezTo>
                    <a:cubicBezTo>
                      <a:pt x="624279" y="479203"/>
                      <a:pt x="587036" y="366141"/>
                      <a:pt x="584179" y="348901"/>
                    </a:cubicBezTo>
                    <a:cubicBezTo>
                      <a:pt x="577035" y="306610"/>
                      <a:pt x="577035" y="306610"/>
                      <a:pt x="552651" y="302990"/>
                    </a:cubicBezTo>
                    <a:cubicBezTo>
                      <a:pt x="545888" y="302038"/>
                      <a:pt x="537411" y="300704"/>
                      <a:pt x="526743" y="298418"/>
                    </a:cubicBezTo>
                    <a:cubicBezTo>
                      <a:pt x="524838" y="298037"/>
                      <a:pt x="523410" y="296418"/>
                      <a:pt x="523028" y="294513"/>
                    </a:cubicBezTo>
                    <a:cubicBezTo>
                      <a:pt x="522171" y="288893"/>
                      <a:pt x="518837" y="283559"/>
                      <a:pt x="517028" y="282130"/>
                    </a:cubicBezTo>
                    <a:cubicBezTo>
                      <a:pt x="516456" y="282988"/>
                      <a:pt x="515408" y="285274"/>
                      <a:pt x="514646" y="290417"/>
                    </a:cubicBezTo>
                    <a:cubicBezTo>
                      <a:pt x="514456" y="291941"/>
                      <a:pt x="513503" y="293180"/>
                      <a:pt x="512170" y="293942"/>
                    </a:cubicBezTo>
                    <a:cubicBezTo>
                      <a:pt x="510836" y="294608"/>
                      <a:pt x="509217" y="294703"/>
                      <a:pt x="507884" y="293942"/>
                    </a:cubicBezTo>
                    <a:cubicBezTo>
                      <a:pt x="491310" y="285750"/>
                      <a:pt x="487024" y="275177"/>
                      <a:pt x="482833" y="264986"/>
                    </a:cubicBezTo>
                    <a:cubicBezTo>
                      <a:pt x="480833" y="260032"/>
                      <a:pt x="478737" y="254889"/>
                      <a:pt x="475118" y="249650"/>
                    </a:cubicBezTo>
                    <a:cubicBezTo>
                      <a:pt x="464354" y="234125"/>
                      <a:pt x="435208" y="198025"/>
                      <a:pt x="396822" y="198025"/>
                    </a:cubicBezTo>
                    <a:cubicBezTo>
                      <a:pt x="395298" y="198025"/>
                      <a:pt x="393869" y="197263"/>
                      <a:pt x="393012" y="196025"/>
                    </a:cubicBezTo>
                    <a:cubicBezTo>
                      <a:pt x="392155" y="194786"/>
                      <a:pt x="391869" y="193167"/>
                      <a:pt x="392345" y="191738"/>
                    </a:cubicBezTo>
                    <a:cubicBezTo>
                      <a:pt x="396346" y="179356"/>
                      <a:pt x="377772" y="158591"/>
                      <a:pt x="361294" y="140303"/>
                    </a:cubicBezTo>
                    <a:cubicBezTo>
                      <a:pt x="342530" y="119444"/>
                      <a:pt x="324908" y="99727"/>
                      <a:pt x="328052" y="82963"/>
                    </a:cubicBezTo>
                    <a:cubicBezTo>
                      <a:pt x="329195" y="76867"/>
                      <a:pt x="333100" y="71723"/>
                      <a:pt x="339482" y="67723"/>
                    </a:cubicBezTo>
                    <a:lnTo>
                      <a:pt x="339291" y="66961"/>
                    </a:lnTo>
                    <a:cubicBezTo>
                      <a:pt x="333481" y="68866"/>
                      <a:pt x="329576" y="69056"/>
                      <a:pt x="327004" y="66199"/>
                    </a:cubicBezTo>
                    <a:cubicBezTo>
                      <a:pt x="323575" y="62484"/>
                      <a:pt x="325861" y="57626"/>
                      <a:pt x="328909" y="51340"/>
                    </a:cubicBezTo>
                    <a:cubicBezTo>
                      <a:pt x="332528" y="43910"/>
                      <a:pt x="337291" y="33909"/>
                      <a:pt x="333481" y="25908"/>
                    </a:cubicBezTo>
                    <a:cubicBezTo>
                      <a:pt x="323670" y="24003"/>
                      <a:pt x="307478" y="15621"/>
                      <a:pt x="307287" y="15430"/>
                    </a:cubicBezTo>
                    <a:cubicBezTo>
                      <a:pt x="302810" y="12478"/>
                      <a:pt x="303191" y="9334"/>
                      <a:pt x="303858" y="7810"/>
                    </a:cubicBezTo>
                    <a:cubicBezTo>
                      <a:pt x="304811" y="5334"/>
                      <a:pt x="306525" y="4000"/>
                      <a:pt x="311764" y="3905"/>
                    </a:cubicBezTo>
                    <a:cubicBezTo>
                      <a:pt x="311002" y="2953"/>
                      <a:pt x="310431" y="1905"/>
                      <a:pt x="310145" y="667"/>
                    </a:cubicBezTo>
                    <a:cubicBezTo>
                      <a:pt x="310049" y="476"/>
                      <a:pt x="310049" y="286"/>
                      <a:pt x="310049" y="0"/>
                    </a:cubicBezTo>
                    <a:cubicBezTo>
                      <a:pt x="307002" y="1715"/>
                      <a:pt x="303858" y="3810"/>
                      <a:pt x="300810" y="5905"/>
                    </a:cubicBezTo>
                    <a:cubicBezTo>
                      <a:pt x="292333" y="11621"/>
                      <a:pt x="283094" y="17907"/>
                      <a:pt x="273378" y="17907"/>
                    </a:cubicBezTo>
                    <a:cubicBezTo>
                      <a:pt x="270521" y="17907"/>
                      <a:pt x="267663" y="17240"/>
                      <a:pt x="264806" y="15907"/>
                    </a:cubicBezTo>
                    <a:cubicBezTo>
                      <a:pt x="245851" y="17335"/>
                      <a:pt x="227468" y="21622"/>
                      <a:pt x="208037" y="26289"/>
                    </a:cubicBezTo>
                    <a:cubicBezTo>
                      <a:pt x="189368" y="30671"/>
                      <a:pt x="170032" y="35242"/>
                      <a:pt x="150410" y="36957"/>
                    </a:cubicBezTo>
                    <a:cubicBezTo>
                      <a:pt x="103833" y="40957"/>
                      <a:pt x="67162" y="49149"/>
                      <a:pt x="28109" y="78200"/>
                    </a:cubicBezTo>
                    <a:cubicBezTo>
                      <a:pt x="-19420" y="113538"/>
                      <a:pt x="3059" y="180499"/>
                      <a:pt x="24776" y="245269"/>
                    </a:cubicBezTo>
                    <a:cubicBezTo>
                      <a:pt x="37158" y="282035"/>
                      <a:pt x="48683" y="316802"/>
                      <a:pt x="47921" y="345757"/>
                    </a:cubicBezTo>
                    <a:cubicBezTo>
                      <a:pt x="138980" y="368427"/>
                      <a:pt x="224324" y="397478"/>
                      <a:pt x="295857" y="423005"/>
                    </a:cubicBezTo>
                    <a:cubicBezTo>
                      <a:pt x="315002" y="429863"/>
                      <a:pt x="333862" y="437483"/>
                      <a:pt x="352055" y="444913"/>
                    </a:cubicBezTo>
                    <a:cubicBezTo>
                      <a:pt x="366628" y="450818"/>
                      <a:pt x="381582" y="456914"/>
                      <a:pt x="396536" y="462439"/>
                    </a:cubicBezTo>
                    <a:cubicBezTo>
                      <a:pt x="426445" y="473583"/>
                      <a:pt x="441780" y="465677"/>
                      <a:pt x="464735" y="443770"/>
                    </a:cubicBezTo>
                    <a:cubicBezTo>
                      <a:pt x="466069" y="442532"/>
                      <a:pt x="467974" y="442150"/>
                      <a:pt x="469688" y="442722"/>
                    </a:cubicBezTo>
                    <a:cubicBezTo>
                      <a:pt x="471403" y="443389"/>
                      <a:pt x="472546" y="444913"/>
                      <a:pt x="472736" y="446818"/>
                    </a:cubicBezTo>
                    <a:cubicBezTo>
                      <a:pt x="475118" y="475298"/>
                      <a:pt x="494644" y="506444"/>
                      <a:pt x="511979" y="533972"/>
                    </a:cubicBezTo>
                    <a:cubicBezTo>
                      <a:pt x="517123" y="542163"/>
                      <a:pt x="522076" y="550069"/>
                      <a:pt x="526267" y="557403"/>
                    </a:cubicBezTo>
                    <a:cubicBezTo>
                      <a:pt x="528839" y="561975"/>
                      <a:pt x="530744" y="566071"/>
                      <a:pt x="532458" y="569786"/>
                    </a:cubicBezTo>
                    <a:cubicBezTo>
                      <a:pt x="537506" y="580739"/>
                      <a:pt x="539888" y="585788"/>
                      <a:pt x="553032" y="586930"/>
                    </a:cubicBezTo>
                    <a:cubicBezTo>
                      <a:pt x="561319" y="587788"/>
                      <a:pt x="575797" y="579120"/>
                      <a:pt x="587227" y="572262"/>
                    </a:cubicBezTo>
                    <a:cubicBezTo>
                      <a:pt x="592656" y="569024"/>
                      <a:pt x="597800" y="565976"/>
                      <a:pt x="602277" y="563880"/>
                    </a:cubicBezTo>
                    <a:cubicBezTo>
                      <a:pt x="605039" y="551688"/>
                      <a:pt x="609992" y="543306"/>
                      <a:pt x="617421" y="538734"/>
                    </a:cubicBezTo>
                    <a:cubicBezTo>
                      <a:pt x="627994" y="532162"/>
                      <a:pt x="641234" y="534638"/>
                      <a:pt x="653616" y="537972"/>
                    </a:cubicBezTo>
                    <a:cubicBezTo>
                      <a:pt x="652283" y="536638"/>
                      <a:pt x="650949" y="535305"/>
                      <a:pt x="649616" y="533972"/>
                    </a:cubicBezTo>
                    <a:cubicBezTo>
                      <a:pt x="647901" y="532162"/>
                      <a:pt x="647806" y="529304"/>
                      <a:pt x="649520" y="527495"/>
                    </a:cubicBezTo>
                    <a:cubicBezTo>
                      <a:pt x="661046" y="514636"/>
                      <a:pt x="673428" y="513969"/>
                      <a:pt x="683525" y="514636"/>
                    </a:cubicBezTo>
                    <a:cubicBezTo>
                      <a:pt x="683525" y="514255"/>
                      <a:pt x="683429" y="513874"/>
                      <a:pt x="683525" y="513493"/>
                    </a:cubicBezTo>
                    <a:cubicBezTo>
                      <a:pt x="684668" y="501586"/>
                      <a:pt x="691716" y="496253"/>
                      <a:pt x="697431" y="492061"/>
                    </a:cubicBezTo>
                    <a:cubicBezTo>
                      <a:pt x="702003" y="488632"/>
                      <a:pt x="705718" y="485870"/>
                      <a:pt x="706575" y="480250"/>
                    </a:cubicBezTo>
                    <a:cubicBezTo>
                      <a:pt x="707909" y="471773"/>
                      <a:pt x="700670" y="453771"/>
                      <a:pt x="691145" y="446342"/>
                    </a:cubicBezTo>
                    <a:cubicBezTo>
                      <a:pt x="686001" y="442246"/>
                      <a:pt x="682858" y="443579"/>
                      <a:pt x="681810" y="444055"/>
                    </a:cubicBezTo>
                    <a:cubicBezTo>
                      <a:pt x="680381" y="444627"/>
                      <a:pt x="678762" y="444532"/>
                      <a:pt x="677429" y="443675"/>
                    </a:cubicBezTo>
                    <a:cubicBezTo>
                      <a:pt x="676095" y="442817"/>
                      <a:pt x="675238" y="441484"/>
                      <a:pt x="675238" y="439865"/>
                    </a:cubicBezTo>
                    <a:cubicBezTo>
                      <a:pt x="674857" y="432149"/>
                      <a:pt x="679810" y="429196"/>
                      <a:pt x="682477" y="427577"/>
                    </a:cubicBezTo>
                    <a:cubicBezTo>
                      <a:pt x="684858" y="426148"/>
                      <a:pt x="684858" y="426148"/>
                      <a:pt x="684287" y="423863"/>
                    </a:cubicBezTo>
                    <a:cubicBezTo>
                      <a:pt x="683429" y="420338"/>
                      <a:pt x="682382" y="416719"/>
                      <a:pt x="681334" y="413099"/>
                    </a:cubicBezTo>
                    <a:cubicBezTo>
                      <a:pt x="679048" y="405194"/>
                      <a:pt x="676667" y="396907"/>
                      <a:pt x="675714" y="388715"/>
                    </a:cubicBezTo>
                    <a:cubicBezTo>
                      <a:pt x="675333" y="385096"/>
                      <a:pt x="674476" y="382143"/>
                      <a:pt x="673714" y="379190"/>
                    </a:cubicBezTo>
                    <a:cubicBezTo>
                      <a:pt x="671904" y="372713"/>
                      <a:pt x="670094" y="365950"/>
                      <a:pt x="673809" y="355568"/>
                    </a:cubicBezTo>
                    <a:cubicBezTo>
                      <a:pt x="678667" y="342138"/>
                      <a:pt x="687335" y="337947"/>
                      <a:pt x="695050" y="334328"/>
                    </a:cubicBezTo>
                    <a:cubicBezTo>
                      <a:pt x="700765" y="331565"/>
                      <a:pt x="705718" y="329184"/>
                      <a:pt x="708861" y="322993"/>
                    </a:cubicBezTo>
                    <a:cubicBezTo>
                      <a:pt x="709528" y="321659"/>
                      <a:pt x="710861" y="320707"/>
                      <a:pt x="712386" y="320421"/>
                    </a:cubicBezTo>
                    <a:cubicBezTo>
                      <a:pt x="713910" y="320135"/>
                      <a:pt x="715433" y="320707"/>
                      <a:pt x="716481" y="321755"/>
                    </a:cubicBezTo>
                    <a:cubicBezTo>
                      <a:pt x="718481" y="323755"/>
                      <a:pt x="726673" y="336328"/>
                      <a:pt x="730578" y="344519"/>
                    </a:cubicBezTo>
                    <a:cubicBezTo>
                      <a:pt x="732388" y="343853"/>
                      <a:pt x="734483" y="342995"/>
                      <a:pt x="736769" y="342138"/>
                    </a:cubicBezTo>
                    <a:cubicBezTo>
                      <a:pt x="744961" y="339090"/>
                      <a:pt x="766583" y="330898"/>
                      <a:pt x="768583" y="326612"/>
                    </a:cubicBezTo>
                    <a:cubicBezTo>
                      <a:pt x="770488" y="321373"/>
                      <a:pt x="766202" y="316516"/>
                      <a:pt x="758963" y="308991"/>
                    </a:cubicBezTo>
                    <a:cubicBezTo>
                      <a:pt x="751152" y="301847"/>
                      <a:pt x="742865" y="293275"/>
                      <a:pt x="746294" y="282130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47" name="Google Shape;647;p89"/>
              <p:cNvSpPr/>
              <p:nvPr/>
            </p:nvSpPr>
            <p:spPr>
              <a:xfrm>
                <a:off x="4069859" y="1639328"/>
                <a:ext cx="11940" cy="27823"/>
              </a:xfrm>
              <a:custGeom>
                <a:avLst/>
                <a:gdLst/>
                <a:ahLst/>
                <a:cxnLst/>
                <a:rect l="l" t="t" r="r" b="b"/>
                <a:pathLst>
                  <a:path w="10096" h="23526" extrusionOk="0">
                    <a:moveTo>
                      <a:pt x="10096" y="3620"/>
                    </a:moveTo>
                    <a:cubicBezTo>
                      <a:pt x="7144" y="1238"/>
                      <a:pt x="4096" y="0"/>
                      <a:pt x="953" y="0"/>
                    </a:cubicBezTo>
                    <a:cubicBezTo>
                      <a:pt x="762" y="3239"/>
                      <a:pt x="667" y="6572"/>
                      <a:pt x="571" y="10001"/>
                    </a:cubicBezTo>
                    <a:cubicBezTo>
                      <a:pt x="476" y="14383"/>
                      <a:pt x="286" y="18955"/>
                      <a:pt x="0" y="23527"/>
                    </a:cubicBezTo>
                    <a:cubicBezTo>
                      <a:pt x="3715" y="15430"/>
                      <a:pt x="7239" y="8287"/>
                      <a:pt x="10096" y="3620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48" name="Google Shape;648;p89"/>
              <p:cNvSpPr/>
              <p:nvPr/>
            </p:nvSpPr>
            <p:spPr>
              <a:xfrm>
                <a:off x="3707017" y="2042610"/>
                <a:ext cx="2365" cy="2365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2000" extrusionOk="0">
                    <a:moveTo>
                      <a:pt x="0" y="2000"/>
                    </a:moveTo>
                    <a:cubicBezTo>
                      <a:pt x="667" y="1524"/>
                      <a:pt x="1333" y="1048"/>
                      <a:pt x="2000" y="572"/>
                    </a:cubicBezTo>
                    <a:cubicBezTo>
                      <a:pt x="1810" y="381"/>
                      <a:pt x="1619" y="191"/>
                      <a:pt x="1524" y="0"/>
                    </a:cubicBezTo>
                    <a:cubicBezTo>
                      <a:pt x="1333" y="286"/>
                      <a:pt x="1143" y="667"/>
                      <a:pt x="952" y="953"/>
                    </a:cubicBezTo>
                    <a:cubicBezTo>
                      <a:pt x="571" y="1333"/>
                      <a:pt x="286" y="1619"/>
                      <a:pt x="0" y="2000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49" name="Google Shape;649;p89"/>
              <p:cNvSpPr/>
              <p:nvPr/>
            </p:nvSpPr>
            <p:spPr>
              <a:xfrm>
                <a:off x="3584343" y="2079222"/>
                <a:ext cx="32668" cy="40328"/>
              </a:xfrm>
              <a:custGeom>
                <a:avLst/>
                <a:gdLst/>
                <a:ahLst/>
                <a:cxnLst/>
                <a:rect l="l" t="t" r="r" b="b"/>
                <a:pathLst>
                  <a:path w="27622" h="34099" extrusionOk="0">
                    <a:moveTo>
                      <a:pt x="0" y="34100"/>
                    </a:moveTo>
                    <a:cubicBezTo>
                      <a:pt x="16573" y="33909"/>
                      <a:pt x="21812" y="20860"/>
                      <a:pt x="27622" y="0"/>
                    </a:cubicBezTo>
                    <a:cubicBezTo>
                      <a:pt x="20764" y="10573"/>
                      <a:pt x="11811" y="20669"/>
                      <a:pt x="4572" y="28956"/>
                    </a:cubicBezTo>
                    <a:cubicBezTo>
                      <a:pt x="2858" y="30766"/>
                      <a:pt x="1333" y="32480"/>
                      <a:pt x="0" y="34100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50" name="Google Shape;650;p89"/>
              <p:cNvSpPr/>
              <p:nvPr/>
            </p:nvSpPr>
            <p:spPr>
              <a:xfrm>
                <a:off x="3649454" y="1982915"/>
                <a:ext cx="69734" cy="72086"/>
              </a:xfrm>
              <a:custGeom>
                <a:avLst/>
                <a:gdLst/>
                <a:ahLst/>
                <a:cxnLst/>
                <a:rect l="l" t="t" r="r" b="b"/>
                <a:pathLst>
                  <a:path w="58963" h="60952" extrusionOk="0">
                    <a:moveTo>
                      <a:pt x="2667" y="57524"/>
                    </a:moveTo>
                    <a:cubicBezTo>
                      <a:pt x="2858" y="57524"/>
                      <a:pt x="3048" y="57524"/>
                      <a:pt x="3143" y="57524"/>
                    </a:cubicBezTo>
                    <a:cubicBezTo>
                      <a:pt x="4477" y="57524"/>
                      <a:pt x="5715" y="58095"/>
                      <a:pt x="6572" y="59048"/>
                    </a:cubicBezTo>
                    <a:cubicBezTo>
                      <a:pt x="7048" y="59619"/>
                      <a:pt x="7429" y="60286"/>
                      <a:pt x="7620" y="60953"/>
                    </a:cubicBezTo>
                    <a:cubicBezTo>
                      <a:pt x="11811" y="56476"/>
                      <a:pt x="18669" y="51618"/>
                      <a:pt x="27718" y="45427"/>
                    </a:cubicBezTo>
                    <a:cubicBezTo>
                      <a:pt x="41053" y="36283"/>
                      <a:pt x="59246" y="23805"/>
                      <a:pt x="58960" y="14376"/>
                    </a:cubicBezTo>
                    <a:cubicBezTo>
                      <a:pt x="58864" y="10756"/>
                      <a:pt x="55626" y="7137"/>
                      <a:pt x="49530" y="3517"/>
                    </a:cubicBezTo>
                    <a:cubicBezTo>
                      <a:pt x="43910" y="279"/>
                      <a:pt x="39243" y="-769"/>
                      <a:pt x="35338" y="564"/>
                    </a:cubicBezTo>
                    <a:cubicBezTo>
                      <a:pt x="26479" y="3422"/>
                      <a:pt x="20383" y="17424"/>
                      <a:pt x="14573" y="30949"/>
                    </a:cubicBezTo>
                    <a:cubicBezTo>
                      <a:pt x="10096" y="41236"/>
                      <a:pt x="5810" y="51047"/>
                      <a:pt x="0" y="57619"/>
                    </a:cubicBezTo>
                    <a:cubicBezTo>
                      <a:pt x="857" y="57619"/>
                      <a:pt x="1810" y="57619"/>
                      <a:pt x="2667" y="575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51" name="Google Shape;651;p89"/>
              <p:cNvSpPr/>
              <p:nvPr/>
            </p:nvSpPr>
            <p:spPr>
              <a:xfrm>
                <a:off x="3480481" y="2029769"/>
                <a:ext cx="8560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7238" h="5315" extrusionOk="0">
                    <a:moveTo>
                      <a:pt x="7239" y="4953"/>
                    </a:moveTo>
                    <a:cubicBezTo>
                      <a:pt x="5715" y="3143"/>
                      <a:pt x="4096" y="1524"/>
                      <a:pt x="2286" y="0"/>
                    </a:cubicBezTo>
                    <a:cubicBezTo>
                      <a:pt x="1810" y="1333"/>
                      <a:pt x="1238" y="2572"/>
                      <a:pt x="667" y="3810"/>
                    </a:cubicBezTo>
                    <a:cubicBezTo>
                      <a:pt x="476" y="4286"/>
                      <a:pt x="286" y="4763"/>
                      <a:pt x="0" y="5239"/>
                    </a:cubicBezTo>
                    <a:cubicBezTo>
                      <a:pt x="3810" y="5429"/>
                      <a:pt x="5905" y="5239"/>
                      <a:pt x="7239" y="4953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52" name="Google Shape;652;p89"/>
              <p:cNvSpPr/>
              <p:nvPr/>
            </p:nvSpPr>
            <p:spPr>
              <a:xfrm>
                <a:off x="4202448" y="2649637"/>
                <a:ext cx="39088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33051" h="11272" extrusionOk="0">
                    <a:moveTo>
                      <a:pt x="33052" y="890"/>
                    </a:moveTo>
                    <a:cubicBezTo>
                      <a:pt x="33052" y="890"/>
                      <a:pt x="33052" y="890"/>
                      <a:pt x="33052" y="890"/>
                    </a:cubicBezTo>
                    <a:cubicBezTo>
                      <a:pt x="26384" y="-1872"/>
                      <a:pt x="18002" y="2319"/>
                      <a:pt x="9906" y="6319"/>
                    </a:cubicBezTo>
                    <a:cubicBezTo>
                      <a:pt x="6667" y="7938"/>
                      <a:pt x="3334" y="9653"/>
                      <a:pt x="0" y="10796"/>
                    </a:cubicBezTo>
                    <a:cubicBezTo>
                      <a:pt x="1429" y="11082"/>
                      <a:pt x="2762" y="11272"/>
                      <a:pt x="4096" y="11272"/>
                    </a:cubicBezTo>
                    <a:cubicBezTo>
                      <a:pt x="9144" y="10415"/>
                      <a:pt x="27337" y="4890"/>
                      <a:pt x="33052" y="890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53" name="Google Shape;653;p89"/>
              <p:cNvSpPr/>
              <p:nvPr/>
            </p:nvSpPr>
            <p:spPr>
              <a:xfrm>
                <a:off x="3590651" y="2058945"/>
                <a:ext cx="8448" cy="11692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9886" extrusionOk="0">
                    <a:moveTo>
                      <a:pt x="2953" y="9811"/>
                    </a:moveTo>
                    <a:cubicBezTo>
                      <a:pt x="2953" y="9811"/>
                      <a:pt x="3810" y="10192"/>
                      <a:pt x="6477" y="9239"/>
                    </a:cubicBezTo>
                    <a:cubicBezTo>
                      <a:pt x="6191" y="6286"/>
                      <a:pt x="6572" y="3239"/>
                      <a:pt x="7144" y="0"/>
                    </a:cubicBezTo>
                    <a:cubicBezTo>
                      <a:pt x="6572" y="191"/>
                      <a:pt x="6001" y="381"/>
                      <a:pt x="5334" y="476"/>
                    </a:cubicBezTo>
                    <a:cubicBezTo>
                      <a:pt x="3620" y="762"/>
                      <a:pt x="1810" y="667"/>
                      <a:pt x="0" y="95"/>
                    </a:cubicBezTo>
                    <a:cubicBezTo>
                      <a:pt x="95" y="381"/>
                      <a:pt x="191" y="667"/>
                      <a:pt x="286" y="1048"/>
                    </a:cubicBezTo>
                    <a:cubicBezTo>
                      <a:pt x="1429" y="7715"/>
                      <a:pt x="2381" y="9525"/>
                      <a:pt x="2953" y="9811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54" name="Google Shape;654;p89"/>
              <p:cNvSpPr/>
              <p:nvPr/>
            </p:nvSpPr>
            <p:spPr>
              <a:xfrm>
                <a:off x="4166286" y="2648099"/>
                <a:ext cx="7660" cy="4392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3714" extrusionOk="0">
                    <a:moveTo>
                      <a:pt x="6477" y="3715"/>
                    </a:moveTo>
                    <a:cubicBezTo>
                      <a:pt x="5906" y="2572"/>
                      <a:pt x="5334" y="1333"/>
                      <a:pt x="4858" y="0"/>
                    </a:cubicBezTo>
                    <a:cubicBezTo>
                      <a:pt x="3239" y="952"/>
                      <a:pt x="1619" y="1905"/>
                      <a:pt x="0" y="2857"/>
                    </a:cubicBezTo>
                    <a:cubicBezTo>
                      <a:pt x="95" y="2857"/>
                      <a:pt x="95" y="2857"/>
                      <a:pt x="191" y="2857"/>
                    </a:cubicBezTo>
                    <a:cubicBezTo>
                      <a:pt x="2286" y="2857"/>
                      <a:pt x="4382" y="3143"/>
                      <a:pt x="6477" y="3715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55" name="Google Shape;655;p89"/>
              <p:cNvSpPr/>
              <p:nvPr/>
            </p:nvSpPr>
            <p:spPr>
              <a:xfrm>
                <a:off x="3704539" y="2033373"/>
                <a:ext cx="1802" cy="2027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714" extrusionOk="0">
                    <a:moveTo>
                      <a:pt x="1524" y="0"/>
                    </a:moveTo>
                    <a:cubicBezTo>
                      <a:pt x="1048" y="381"/>
                      <a:pt x="476" y="762"/>
                      <a:pt x="0" y="1238"/>
                    </a:cubicBezTo>
                    <a:cubicBezTo>
                      <a:pt x="476" y="1333"/>
                      <a:pt x="1048" y="1524"/>
                      <a:pt x="1429" y="1715"/>
                    </a:cubicBezTo>
                    <a:cubicBezTo>
                      <a:pt x="1429" y="1143"/>
                      <a:pt x="1524" y="572"/>
                      <a:pt x="1524" y="0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56" name="Google Shape;656;p89"/>
              <p:cNvSpPr/>
              <p:nvPr/>
            </p:nvSpPr>
            <p:spPr>
              <a:xfrm>
                <a:off x="3609410" y="2033599"/>
                <a:ext cx="9189" cy="35934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30384" extrusionOk="0">
                    <a:moveTo>
                      <a:pt x="7283" y="6191"/>
                    </a:moveTo>
                    <a:cubicBezTo>
                      <a:pt x="6617" y="3810"/>
                      <a:pt x="5283" y="1810"/>
                      <a:pt x="3188" y="0"/>
                    </a:cubicBezTo>
                    <a:cubicBezTo>
                      <a:pt x="4997" y="5334"/>
                      <a:pt x="3473" y="11811"/>
                      <a:pt x="1854" y="18098"/>
                    </a:cubicBezTo>
                    <a:cubicBezTo>
                      <a:pt x="711" y="22574"/>
                      <a:pt x="-527" y="27623"/>
                      <a:pt x="235" y="30385"/>
                    </a:cubicBezTo>
                    <a:cubicBezTo>
                      <a:pt x="5664" y="21526"/>
                      <a:pt x="9093" y="12764"/>
                      <a:pt x="7283" y="6191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57" name="Google Shape;657;p89"/>
              <p:cNvSpPr/>
              <p:nvPr/>
            </p:nvSpPr>
            <p:spPr>
              <a:xfrm>
                <a:off x="3592341" y="2047454"/>
                <a:ext cx="3717" cy="1035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875" extrusionOk="0">
                    <a:moveTo>
                      <a:pt x="2191" y="857"/>
                    </a:moveTo>
                    <a:cubicBezTo>
                      <a:pt x="2381" y="857"/>
                      <a:pt x="2762" y="572"/>
                      <a:pt x="3143" y="95"/>
                    </a:cubicBezTo>
                    <a:cubicBezTo>
                      <a:pt x="2096" y="95"/>
                      <a:pt x="1048" y="95"/>
                      <a:pt x="0" y="0"/>
                    </a:cubicBezTo>
                    <a:cubicBezTo>
                      <a:pt x="1048" y="667"/>
                      <a:pt x="1810" y="953"/>
                      <a:pt x="2191" y="857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58" name="Google Shape;658;p89"/>
              <p:cNvSpPr/>
              <p:nvPr/>
            </p:nvSpPr>
            <p:spPr>
              <a:xfrm>
                <a:off x="3550323" y="2088684"/>
                <a:ext cx="1724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9143" extrusionOk="0">
                    <a:moveTo>
                      <a:pt x="286" y="8763"/>
                    </a:moveTo>
                    <a:cubicBezTo>
                      <a:pt x="1714" y="7144"/>
                      <a:pt x="1619" y="3715"/>
                      <a:pt x="1143" y="0"/>
                    </a:cubicBezTo>
                    <a:cubicBezTo>
                      <a:pt x="857" y="3048"/>
                      <a:pt x="571" y="6191"/>
                      <a:pt x="0" y="9144"/>
                    </a:cubicBezTo>
                    <a:cubicBezTo>
                      <a:pt x="95" y="8954"/>
                      <a:pt x="191" y="8858"/>
                      <a:pt x="286" y="8763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59" name="Google Shape;659;p89"/>
              <p:cNvSpPr/>
              <p:nvPr/>
            </p:nvSpPr>
            <p:spPr>
              <a:xfrm>
                <a:off x="3595720" y="2034162"/>
                <a:ext cx="4843" cy="2139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809" extrusionOk="0">
                    <a:moveTo>
                      <a:pt x="667" y="0"/>
                    </a:moveTo>
                    <a:cubicBezTo>
                      <a:pt x="476" y="572"/>
                      <a:pt x="191" y="1238"/>
                      <a:pt x="0" y="1810"/>
                    </a:cubicBezTo>
                    <a:cubicBezTo>
                      <a:pt x="1333" y="1715"/>
                      <a:pt x="2667" y="1429"/>
                      <a:pt x="4096" y="857"/>
                    </a:cubicBezTo>
                    <a:cubicBezTo>
                      <a:pt x="3334" y="476"/>
                      <a:pt x="2096" y="191"/>
                      <a:pt x="667" y="0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60" name="Google Shape;660;p89"/>
              <p:cNvSpPr/>
              <p:nvPr/>
            </p:nvSpPr>
            <p:spPr>
              <a:xfrm>
                <a:off x="3583946" y="2026052"/>
                <a:ext cx="3775" cy="8674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7334" extrusionOk="0">
                    <a:moveTo>
                      <a:pt x="3192" y="0"/>
                    </a:moveTo>
                    <a:cubicBezTo>
                      <a:pt x="2049" y="286"/>
                      <a:pt x="1287" y="762"/>
                      <a:pt x="811" y="1238"/>
                    </a:cubicBezTo>
                    <a:cubicBezTo>
                      <a:pt x="-142" y="2476"/>
                      <a:pt x="-237" y="4763"/>
                      <a:pt x="430" y="7334"/>
                    </a:cubicBezTo>
                    <a:cubicBezTo>
                      <a:pt x="1097" y="4858"/>
                      <a:pt x="2049" y="2381"/>
                      <a:pt x="3192" y="0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61" name="Google Shape;661;p89"/>
              <p:cNvSpPr/>
              <p:nvPr/>
            </p:nvSpPr>
            <p:spPr>
              <a:xfrm>
                <a:off x="4123980" y="1773576"/>
                <a:ext cx="74975" cy="42609"/>
              </a:xfrm>
              <a:custGeom>
                <a:avLst/>
                <a:gdLst/>
                <a:ahLst/>
                <a:cxnLst/>
                <a:rect l="l" t="t" r="r" b="b"/>
                <a:pathLst>
                  <a:path w="63395" h="36028" extrusionOk="0">
                    <a:moveTo>
                      <a:pt x="54" y="310"/>
                    </a:moveTo>
                    <a:cubicBezTo>
                      <a:pt x="54" y="310"/>
                      <a:pt x="-517" y="2120"/>
                      <a:pt x="2054" y="7644"/>
                    </a:cubicBezTo>
                    <a:cubicBezTo>
                      <a:pt x="4531" y="13074"/>
                      <a:pt x="15104" y="17074"/>
                      <a:pt x="25295" y="20979"/>
                    </a:cubicBezTo>
                    <a:cubicBezTo>
                      <a:pt x="35392" y="24789"/>
                      <a:pt x="46536" y="29076"/>
                      <a:pt x="54061" y="36029"/>
                    </a:cubicBezTo>
                    <a:cubicBezTo>
                      <a:pt x="55871" y="33076"/>
                      <a:pt x="58442" y="31171"/>
                      <a:pt x="63395" y="30695"/>
                    </a:cubicBezTo>
                    <a:cubicBezTo>
                      <a:pt x="61014" y="27837"/>
                      <a:pt x="61586" y="24123"/>
                      <a:pt x="61871" y="22503"/>
                    </a:cubicBezTo>
                    <a:cubicBezTo>
                      <a:pt x="61967" y="21932"/>
                      <a:pt x="62062" y="21170"/>
                      <a:pt x="62062" y="20884"/>
                    </a:cubicBezTo>
                    <a:cubicBezTo>
                      <a:pt x="56442" y="19074"/>
                      <a:pt x="50251" y="16979"/>
                      <a:pt x="43583" y="14788"/>
                    </a:cubicBezTo>
                    <a:cubicBezTo>
                      <a:pt x="34535" y="11835"/>
                      <a:pt x="25200" y="8787"/>
                      <a:pt x="16913" y="4596"/>
                    </a:cubicBezTo>
                    <a:cubicBezTo>
                      <a:pt x="7865" y="215"/>
                      <a:pt x="1292" y="-547"/>
                      <a:pt x="54" y="310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62" name="Google Shape;662;p89"/>
              <p:cNvSpPr/>
              <p:nvPr/>
            </p:nvSpPr>
            <p:spPr>
              <a:xfrm>
                <a:off x="4208018" y="1814496"/>
                <a:ext cx="26080" cy="12592"/>
              </a:xfrm>
              <a:custGeom>
                <a:avLst/>
                <a:gdLst/>
                <a:ahLst/>
                <a:cxnLst/>
                <a:rect l="l" t="t" r="r" b="b"/>
                <a:pathLst>
                  <a:path w="22052" h="10647" extrusionOk="0">
                    <a:moveTo>
                      <a:pt x="15007" y="667"/>
                    </a:moveTo>
                    <a:cubicBezTo>
                      <a:pt x="10911" y="1048"/>
                      <a:pt x="5672" y="1429"/>
                      <a:pt x="52" y="0"/>
                    </a:cubicBezTo>
                    <a:cubicBezTo>
                      <a:pt x="147" y="381"/>
                      <a:pt x="147" y="667"/>
                      <a:pt x="52" y="1048"/>
                    </a:cubicBezTo>
                    <a:cubicBezTo>
                      <a:pt x="-329" y="6477"/>
                      <a:pt x="1481" y="8096"/>
                      <a:pt x="2053" y="8573"/>
                    </a:cubicBezTo>
                    <a:cubicBezTo>
                      <a:pt x="5672" y="11811"/>
                      <a:pt x="15197" y="10573"/>
                      <a:pt x="21674" y="9430"/>
                    </a:cubicBezTo>
                    <a:cubicBezTo>
                      <a:pt x="22626" y="2000"/>
                      <a:pt x="21483" y="667"/>
                      <a:pt x="21483" y="667"/>
                    </a:cubicBezTo>
                    <a:cubicBezTo>
                      <a:pt x="20912" y="191"/>
                      <a:pt x="17102" y="476"/>
                      <a:pt x="15007" y="667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63" name="Google Shape;663;p89"/>
              <p:cNvSpPr/>
              <p:nvPr/>
            </p:nvSpPr>
            <p:spPr>
              <a:xfrm>
                <a:off x="4187819" y="1656900"/>
                <a:ext cx="24428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20655" h="20859" extrusionOk="0">
                    <a:moveTo>
                      <a:pt x="2273" y="12954"/>
                    </a:moveTo>
                    <a:cubicBezTo>
                      <a:pt x="939" y="10954"/>
                      <a:pt x="1320" y="8287"/>
                      <a:pt x="3130" y="6763"/>
                    </a:cubicBezTo>
                    <a:cubicBezTo>
                      <a:pt x="4940" y="5239"/>
                      <a:pt x="7607" y="5239"/>
                      <a:pt x="9416" y="6858"/>
                    </a:cubicBezTo>
                    <a:cubicBezTo>
                      <a:pt x="13798" y="10859"/>
                      <a:pt x="18179" y="12192"/>
                      <a:pt x="19418" y="11621"/>
                    </a:cubicBezTo>
                    <a:cubicBezTo>
                      <a:pt x="19894" y="11430"/>
                      <a:pt x="20656" y="9906"/>
                      <a:pt x="20656" y="6572"/>
                    </a:cubicBezTo>
                    <a:cubicBezTo>
                      <a:pt x="20656" y="4001"/>
                      <a:pt x="15989" y="571"/>
                      <a:pt x="10273" y="95"/>
                    </a:cubicBezTo>
                    <a:cubicBezTo>
                      <a:pt x="9893" y="95"/>
                      <a:pt x="9511" y="0"/>
                      <a:pt x="9035" y="0"/>
                    </a:cubicBezTo>
                    <a:cubicBezTo>
                      <a:pt x="5702" y="0"/>
                      <a:pt x="1034" y="1143"/>
                      <a:pt x="82" y="7334"/>
                    </a:cubicBezTo>
                    <a:cubicBezTo>
                      <a:pt x="-585" y="11240"/>
                      <a:pt x="2939" y="16859"/>
                      <a:pt x="6464" y="20860"/>
                    </a:cubicBezTo>
                    <a:cubicBezTo>
                      <a:pt x="4654" y="17336"/>
                      <a:pt x="2749" y="13811"/>
                      <a:pt x="2273" y="12954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64" name="Google Shape;664;p89"/>
              <p:cNvSpPr/>
              <p:nvPr/>
            </p:nvSpPr>
            <p:spPr>
              <a:xfrm>
                <a:off x="4216583" y="1680228"/>
                <a:ext cx="40610" cy="16098"/>
              </a:xfrm>
              <a:custGeom>
                <a:avLst/>
                <a:gdLst/>
                <a:ahLst/>
                <a:cxnLst/>
                <a:rect l="l" t="t" r="r" b="b"/>
                <a:pathLst>
                  <a:path w="34338" h="13612" extrusionOk="0">
                    <a:moveTo>
                      <a:pt x="430" y="8469"/>
                    </a:moveTo>
                    <a:cubicBezTo>
                      <a:pt x="1001" y="8469"/>
                      <a:pt x="1478" y="8469"/>
                      <a:pt x="2049" y="8469"/>
                    </a:cubicBezTo>
                    <a:cubicBezTo>
                      <a:pt x="11955" y="8469"/>
                      <a:pt x="27767" y="11898"/>
                      <a:pt x="34339" y="13613"/>
                    </a:cubicBezTo>
                    <a:cubicBezTo>
                      <a:pt x="31481" y="6374"/>
                      <a:pt x="25195" y="3040"/>
                      <a:pt x="21099" y="1611"/>
                    </a:cubicBezTo>
                    <a:cubicBezTo>
                      <a:pt x="12431" y="-1437"/>
                      <a:pt x="3668" y="182"/>
                      <a:pt x="811" y="3611"/>
                    </a:cubicBezTo>
                    <a:cubicBezTo>
                      <a:pt x="-142" y="4850"/>
                      <a:pt x="-237" y="6469"/>
                      <a:pt x="430" y="8469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65" name="Google Shape;665;p89"/>
              <p:cNvSpPr/>
              <p:nvPr/>
            </p:nvSpPr>
            <p:spPr>
              <a:xfrm>
                <a:off x="4175976" y="1676840"/>
                <a:ext cx="16896" cy="17686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14954" extrusionOk="0">
                    <a:moveTo>
                      <a:pt x="285" y="8954"/>
                    </a:moveTo>
                    <a:cubicBezTo>
                      <a:pt x="4571" y="12383"/>
                      <a:pt x="9334" y="14002"/>
                      <a:pt x="14287" y="14954"/>
                    </a:cubicBezTo>
                    <a:cubicBezTo>
                      <a:pt x="10096" y="11811"/>
                      <a:pt x="5143" y="6191"/>
                      <a:pt x="2476" y="0"/>
                    </a:cubicBezTo>
                    <a:cubicBezTo>
                      <a:pt x="1333" y="2762"/>
                      <a:pt x="-763" y="8096"/>
                      <a:pt x="285" y="8954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66" name="Google Shape;666;p89"/>
              <p:cNvSpPr/>
              <p:nvPr/>
            </p:nvSpPr>
            <p:spPr>
              <a:xfrm>
                <a:off x="4257533" y="1720209"/>
                <a:ext cx="8560" cy="23994"/>
              </a:xfrm>
              <a:custGeom>
                <a:avLst/>
                <a:gdLst/>
                <a:ahLst/>
                <a:cxnLst/>
                <a:rect l="l" t="t" r="r" b="b"/>
                <a:pathLst>
                  <a:path w="7238" h="20288" extrusionOk="0">
                    <a:moveTo>
                      <a:pt x="6287" y="20288"/>
                    </a:moveTo>
                    <a:cubicBezTo>
                      <a:pt x="6191" y="19812"/>
                      <a:pt x="7144" y="17812"/>
                      <a:pt x="7239" y="12097"/>
                    </a:cubicBezTo>
                    <a:cubicBezTo>
                      <a:pt x="6382" y="8001"/>
                      <a:pt x="5334" y="3905"/>
                      <a:pt x="4000" y="0"/>
                    </a:cubicBezTo>
                    <a:cubicBezTo>
                      <a:pt x="1333" y="1619"/>
                      <a:pt x="0" y="4096"/>
                      <a:pt x="0" y="7525"/>
                    </a:cubicBezTo>
                    <a:cubicBezTo>
                      <a:pt x="95" y="13621"/>
                      <a:pt x="4286" y="19526"/>
                      <a:pt x="6287" y="20288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67" name="Google Shape;667;p89"/>
              <p:cNvSpPr/>
              <p:nvPr/>
            </p:nvSpPr>
            <p:spPr>
              <a:xfrm>
                <a:off x="4160430" y="1662082"/>
                <a:ext cx="93985" cy="120816"/>
              </a:xfrm>
              <a:custGeom>
                <a:avLst/>
                <a:gdLst/>
                <a:ahLst/>
                <a:cxnLst/>
                <a:rect l="l" t="t" r="r" b="b"/>
                <a:pathLst>
                  <a:path w="79469" h="102156" extrusionOk="0">
                    <a:moveTo>
                      <a:pt x="1238" y="42767"/>
                    </a:moveTo>
                    <a:cubicBezTo>
                      <a:pt x="5048" y="43148"/>
                      <a:pt x="8382" y="44482"/>
                      <a:pt x="10382" y="47530"/>
                    </a:cubicBezTo>
                    <a:cubicBezTo>
                      <a:pt x="14478" y="54007"/>
                      <a:pt x="9239" y="62770"/>
                      <a:pt x="0" y="76676"/>
                    </a:cubicBezTo>
                    <a:cubicBezTo>
                      <a:pt x="5525" y="79629"/>
                      <a:pt x="10858" y="80296"/>
                      <a:pt x="15621" y="78581"/>
                    </a:cubicBezTo>
                    <a:cubicBezTo>
                      <a:pt x="22384" y="76105"/>
                      <a:pt x="27718" y="69056"/>
                      <a:pt x="30099" y="59150"/>
                    </a:cubicBezTo>
                    <a:cubicBezTo>
                      <a:pt x="30480" y="57436"/>
                      <a:pt x="31909" y="56102"/>
                      <a:pt x="33623" y="55721"/>
                    </a:cubicBezTo>
                    <a:cubicBezTo>
                      <a:pt x="34004" y="55626"/>
                      <a:pt x="34385" y="55626"/>
                      <a:pt x="34766" y="55626"/>
                    </a:cubicBezTo>
                    <a:cubicBezTo>
                      <a:pt x="36100" y="55626"/>
                      <a:pt x="37433" y="56198"/>
                      <a:pt x="38386" y="57245"/>
                    </a:cubicBezTo>
                    <a:cubicBezTo>
                      <a:pt x="42005" y="61341"/>
                      <a:pt x="41053" y="68009"/>
                      <a:pt x="39910" y="76486"/>
                    </a:cubicBezTo>
                    <a:cubicBezTo>
                      <a:pt x="38671" y="84963"/>
                      <a:pt x="37243" y="95441"/>
                      <a:pt x="41815" y="99631"/>
                    </a:cubicBezTo>
                    <a:cubicBezTo>
                      <a:pt x="45053" y="102584"/>
                      <a:pt x="52102" y="102965"/>
                      <a:pt x="62103" y="100679"/>
                    </a:cubicBezTo>
                    <a:cubicBezTo>
                      <a:pt x="78391" y="96965"/>
                      <a:pt x="79343" y="93250"/>
                      <a:pt x="79438" y="93155"/>
                    </a:cubicBezTo>
                    <a:cubicBezTo>
                      <a:pt x="80010" y="90678"/>
                      <a:pt x="72485" y="84582"/>
                      <a:pt x="68485" y="81248"/>
                    </a:cubicBezTo>
                    <a:cubicBezTo>
                      <a:pt x="62008" y="76010"/>
                      <a:pt x="56007" y="70961"/>
                      <a:pt x="55245" y="65151"/>
                    </a:cubicBezTo>
                    <a:cubicBezTo>
                      <a:pt x="55054" y="63818"/>
                      <a:pt x="55435" y="62484"/>
                      <a:pt x="56293" y="61531"/>
                    </a:cubicBezTo>
                    <a:cubicBezTo>
                      <a:pt x="56959" y="60769"/>
                      <a:pt x="57817" y="60198"/>
                      <a:pt x="58864" y="60007"/>
                    </a:cubicBezTo>
                    <a:cubicBezTo>
                      <a:pt x="56197" y="58388"/>
                      <a:pt x="54292" y="55626"/>
                      <a:pt x="53150" y="51530"/>
                    </a:cubicBezTo>
                    <a:cubicBezTo>
                      <a:pt x="52673" y="49720"/>
                      <a:pt x="53245" y="47720"/>
                      <a:pt x="54769" y="46482"/>
                    </a:cubicBezTo>
                    <a:cubicBezTo>
                      <a:pt x="56483" y="45149"/>
                      <a:pt x="58388" y="44006"/>
                      <a:pt x="60388" y="43148"/>
                    </a:cubicBezTo>
                    <a:cubicBezTo>
                      <a:pt x="55626" y="39529"/>
                      <a:pt x="48958" y="38862"/>
                      <a:pt x="39910" y="38386"/>
                    </a:cubicBezTo>
                    <a:cubicBezTo>
                      <a:pt x="29623" y="37814"/>
                      <a:pt x="17907" y="37148"/>
                      <a:pt x="7715" y="29051"/>
                    </a:cubicBezTo>
                    <a:lnTo>
                      <a:pt x="7715" y="29051"/>
                    </a:lnTo>
                    <a:cubicBezTo>
                      <a:pt x="1048" y="23717"/>
                      <a:pt x="4572" y="14859"/>
                      <a:pt x="7239" y="8477"/>
                    </a:cubicBezTo>
                    <a:cubicBezTo>
                      <a:pt x="8287" y="5906"/>
                      <a:pt x="10001" y="1619"/>
                      <a:pt x="9620" y="381"/>
                    </a:cubicBezTo>
                    <a:cubicBezTo>
                      <a:pt x="8287" y="0"/>
                      <a:pt x="7429" y="-95"/>
                      <a:pt x="7144" y="95"/>
                    </a:cubicBezTo>
                    <a:cubicBezTo>
                      <a:pt x="4286" y="1905"/>
                      <a:pt x="3715" y="15049"/>
                      <a:pt x="3429" y="22860"/>
                    </a:cubicBezTo>
                    <a:cubicBezTo>
                      <a:pt x="2953" y="30099"/>
                      <a:pt x="2667" y="37338"/>
                      <a:pt x="1238" y="42767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68" name="Google Shape;668;p89"/>
              <p:cNvSpPr/>
              <p:nvPr/>
            </p:nvSpPr>
            <p:spPr>
              <a:xfrm>
                <a:off x="4237706" y="1703537"/>
                <a:ext cx="21741" cy="17347"/>
              </a:xfrm>
              <a:custGeom>
                <a:avLst/>
                <a:gdLst/>
                <a:ahLst/>
                <a:cxnLst/>
                <a:rect l="l" t="t" r="r" b="b"/>
                <a:pathLst>
                  <a:path w="18383" h="14668" extrusionOk="0">
                    <a:moveTo>
                      <a:pt x="7620" y="8477"/>
                    </a:moveTo>
                    <a:cubicBezTo>
                      <a:pt x="8477" y="9906"/>
                      <a:pt x="8477" y="11716"/>
                      <a:pt x="7620" y="13145"/>
                    </a:cubicBezTo>
                    <a:cubicBezTo>
                      <a:pt x="7429" y="13430"/>
                      <a:pt x="7334" y="13716"/>
                      <a:pt x="7144" y="13907"/>
                    </a:cubicBezTo>
                    <a:cubicBezTo>
                      <a:pt x="7429" y="14002"/>
                      <a:pt x="7810" y="14097"/>
                      <a:pt x="8096" y="14288"/>
                    </a:cubicBezTo>
                    <a:cubicBezTo>
                      <a:pt x="8287" y="14383"/>
                      <a:pt x="8287" y="14573"/>
                      <a:pt x="8477" y="14669"/>
                    </a:cubicBezTo>
                    <a:cubicBezTo>
                      <a:pt x="10192" y="10192"/>
                      <a:pt x="13525" y="6763"/>
                      <a:pt x="18383" y="4667"/>
                    </a:cubicBezTo>
                    <a:cubicBezTo>
                      <a:pt x="15716" y="3143"/>
                      <a:pt x="7906" y="1334"/>
                      <a:pt x="0" y="0"/>
                    </a:cubicBezTo>
                    <a:cubicBezTo>
                      <a:pt x="2858" y="2000"/>
                      <a:pt x="5429" y="4667"/>
                      <a:pt x="7620" y="8477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</p:grpSp>
      </p:grpSp>
      <p:grpSp>
        <p:nvGrpSpPr>
          <p:cNvPr id="669" name="Google Shape;669;p89"/>
          <p:cNvGrpSpPr/>
          <p:nvPr/>
        </p:nvGrpSpPr>
        <p:grpSpPr>
          <a:xfrm flipH="1">
            <a:off x="7124041" y="2634009"/>
            <a:ext cx="2333326" cy="527782"/>
            <a:chOff x="2656826" y="2533526"/>
            <a:chExt cx="2333326" cy="527782"/>
          </a:xfrm>
        </p:grpSpPr>
        <p:cxnSp>
          <p:nvCxnSpPr>
            <p:cNvPr id="670" name="Google Shape;670;p89"/>
            <p:cNvCxnSpPr/>
            <p:nvPr/>
          </p:nvCxnSpPr>
          <p:spPr>
            <a:xfrm rot="10800000" flipH="1">
              <a:off x="2656826" y="2533526"/>
              <a:ext cx="476494" cy="527782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1" name="Google Shape;671;p89"/>
            <p:cNvCxnSpPr/>
            <p:nvPr/>
          </p:nvCxnSpPr>
          <p:spPr>
            <a:xfrm>
              <a:off x="3133320" y="2533526"/>
              <a:ext cx="1856832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72" name="Google Shape;672;p89"/>
          <p:cNvSpPr txBox="1">
            <a:spLocks noGrp="1"/>
          </p:cNvSpPr>
          <p:nvPr>
            <p:ph type="body" idx="2"/>
          </p:nvPr>
        </p:nvSpPr>
        <p:spPr>
          <a:xfrm>
            <a:off x="7124041" y="1998605"/>
            <a:ext cx="1856832" cy="59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73" name="Google Shape;673;p89"/>
          <p:cNvCxnSpPr/>
          <p:nvPr/>
        </p:nvCxnSpPr>
        <p:spPr>
          <a:xfrm>
            <a:off x="1776317" y="1981200"/>
            <a:ext cx="0" cy="40592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4" name="Google Shape;674;p89"/>
          <p:cNvSpPr txBox="1">
            <a:spLocks noGrp="1"/>
          </p:cNvSpPr>
          <p:nvPr>
            <p:ph type="body" idx="3"/>
          </p:nvPr>
        </p:nvSpPr>
        <p:spPr>
          <a:xfrm>
            <a:off x="524010" y="3742303"/>
            <a:ext cx="1104066" cy="5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5" name="Google Shape;675;p89"/>
          <p:cNvSpPr txBox="1">
            <a:spLocks noGrp="1"/>
          </p:cNvSpPr>
          <p:nvPr>
            <p:ph type="body" idx="4"/>
          </p:nvPr>
        </p:nvSpPr>
        <p:spPr>
          <a:xfrm>
            <a:off x="2077275" y="2129168"/>
            <a:ext cx="3951651" cy="66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6" name="Google Shape;676;p89"/>
          <p:cNvSpPr txBox="1">
            <a:spLocks noGrp="1"/>
          </p:cNvSpPr>
          <p:nvPr>
            <p:ph type="body" idx="5"/>
          </p:nvPr>
        </p:nvSpPr>
        <p:spPr>
          <a:xfrm>
            <a:off x="3248925" y="3258497"/>
            <a:ext cx="2780002" cy="66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7" name="Google Shape;677;p89"/>
          <p:cNvSpPr txBox="1">
            <a:spLocks noGrp="1"/>
          </p:cNvSpPr>
          <p:nvPr>
            <p:ph type="body" idx="6"/>
          </p:nvPr>
        </p:nvSpPr>
        <p:spPr>
          <a:xfrm>
            <a:off x="4660630" y="4858579"/>
            <a:ext cx="997849" cy="51838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8" name="Google Shape;678;p89"/>
          <p:cNvSpPr txBox="1">
            <a:spLocks noGrp="1"/>
          </p:cNvSpPr>
          <p:nvPr>
            <p:ph type="body" idx="7"/>
          </p:nvPr>
        </p:nvSpPr>
        <p:spPr>
          <a:xfrm>
            <a:off x="7124041" y="4665328"/>
            <a:ext cx="2267328" cy="139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9" name="Google Shape;679;p89"/>
          <p:cNvSpPr txBox="1">
            <a:spLocks noGrp="1"/>
          </p:cNvSpPr>
          <p:nvPr>
            <p:ph type="body" idx="8"/>
          </p:nvPr>
        </p:nvSpPr>
        <p:spPr>
          <a:xfrm>
            <a:off x="7124041" y="4274046"/>
            <a:ext cx="2267328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80" name="Google Shape;680;p89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681" name="Google Shape;681;p89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682" name="Google Shape;682;p89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683" name="Google Shape;683;p89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over 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4"/>
          <p:cNvSpPr/>
          <p:nvPr/>
        </p:nvSpPr>
        <p:spPr>
          <a:xfrm>
            <a:off x="-13504" y="0"/>
            <a:ext cx="12205504" cy="6858000"/>
          </a:xfrm>
          <a:prstGeom prst="rect">
            <a:avLst/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grpSp>
        <p:nvGrpSpPr>
          <p:cNvPr id="41" name="Google Shape;41;p64"/>
          <p:cNvGrpSpPr/>
          <p:nvPr/>
        </p:nvGrpSpPr>
        <p:grpSpPr>
          <a:xfrm>
            <a:off x="11066955" y="6040438"/>
            <a:ext cx="617045" cy="308283"/>
            <a:chOff x="10949632" y="497531"/>
            <a:chExt cx="617045" cy="308283"/>
          </a:xfrm>
        </p:grpSpPr>
        <p:sp>
          <p:nvSpPr>
            <p:cNvPr id="42" name="Google Shape;42;p64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43" name="Google Shape;43;p64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44" name="Google Shape;44;p64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45" name="Google Shape;45;p64"/>
          <p:cNvSpPr txBox="1">
            <a:spLocks noGrp="1"/>
          </p:cNvSpPr>
          <p:nvPr>
            <p:ph type="title"/>
          </p:nvPr>
        </p:nvSpPr>
        <p:spPr>
          <a:xfrm>
            <a:off x="7156596" y="1961242"/>
            <a:ext cx="4292600" cy="25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64"/>
          <p:cNvSpPr txBox="1">
            <a:spLocks noGrp="1"/>
          </p:cNvSpPr>
          <p:nvPr>
            <p:ph type="body" idx="1"/>
          </p:nvPr>
        </p:nvSpPr>
        <p:spPr>
          <a:xfrm>
            <a:off x="7156598" y="4819448"/>
            <a:ext cx="4296868" cy="104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4"/>
          <p:cNvSpPr txBox="1">
            <a:spLocks noGrp="1"/>
          </p:cNvSpPr>
          <p:nvPr>
            <p:ph type="body" idx="2"/>
          </p:nvPr>
        </p:nvSpPr>
        <p:spPr>
          <a:xfrm>
            <a:off x="508001" y="6150365"/>
            <a:ext cx="2904489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4"/>
          <p:cNvSpPr/>
          <p:nvPr/>
        </p:nvSpPr>
        <p:spPr>
          <a:xfrm>
            <a:off x="5120398" y="3637647"/>
            <a:ext cx="1764837" cy="1764837"/>
          </a:xfrm>
          <a:prstGeom prst="rect">
            <a:avLst/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pic>
        <p:nvPicPr>
          <p:cNvPr id="49" name="Google Shape;49;p6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0731" y="3637647"/>
            <a:ext cx="5141121" cy="176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wait Map">
  <p:cSld name="Kuwait Map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686" name="Google Shape;686;p90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687" name="Google Shape;687;p90"/>
          <p:cNvSpPr txBox="1">
            <a:spLocks noGrp="1"/>
          </p:cNvSpPr>
          <p:nvPr>
            <p:ph type="title"/>
          </p:nvPr>
        </p:nvSpPr>
        <p:spPr>
          <a:xfrm>
            <a:off x="6227763" y="503237"/>
            <a:ext cx="4329112" cy="98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8" name="Google Shape;688;p90"/>
          <p:cNvSpPr txBox="1">
            <a:spLocks noGrp="1"/>
          </p:cNvSpPr>
          <p:nvPr>
            <p:ph type="body" idx="1"/>
          </p:nvPr>
        </p:nvSpPr>
        <p:spPr>
          <a:xfrm>
            <a:off x="6227763" y="1521618"/>
            <a:ext cx="4329111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89" name="Google Shape;689;p90"/>
          <p:cNvGrpSpPr/>
          <p:nvPr/>
        </p:nvGrpSpPr>
        <p:grpSpPr>
          <a:xfrm>
            <a:off x="186768" y="149751"/>
            <a:ext cx="7505221" cy="6071171"/>
            <a:chOff x="7543800" y="2110393"/>
            <a:chExt cx="4368749" cy="3533996"/>
          </a:xfrm>
        </p:grpSpPr>
        <p:sp>
          <p:nvSpPr>
            <p:cNvPr id="690" name="Google Shape;690;p90"/>
            <p:cNvSpPr/>
            <p:nvPr/>
          </p:nvSpPr>
          <p:spPr>
            <a:xfrm>
              <a:off x="9990904" y="3882782"/>
              <a:ext cx="416675" cy="275637"/>
            </a:xfrm>
            <a:custGeom>
              <a:avLst/>
              <a:gdLst/>
              <a:ahLst/>
              <a:cxnLst/>
              <a:rect l="l" t="t" r="r" b="b"/>
              <a:pathLst>
                <a:path w="572188" h="378511" extrusionOk="0">
                  <a:moveTo>
                    <a:pt x="540068" y="339947"/>
                  </a:moveTo>
                  <a:cubicBezTo>
                    <a:pt x="537686" y="351092"/>
                    <a:pt x="540068" y="362998"/>
                    <a:pt x="542354" y="371570"/>
                  </a:cubicBezTo>
                  <a:cubicBezTo>
                    <a:pt x="537877" y="373571"/>
                    <a:pt x="533210" y="375285"/>
                    <a:pt x="528542" y="375095"/>
                  </a:cubicBezTo>
                  <a:cubicBezTo>
                    <a:pt x="520446" y="374713"/>
                    <a:pt x="512350" y="375285"/>
                    <a:pt x="504444" y="375856"/>
                  </a:cubicBezTo>
                  <a:lnTo>
                    <a:pt x="502444" y="376047"/>
                  </a:lnTo>
                  <a:cubicBezTo>
                    <a:pt x="476821" y="377857"/>
                    <a:pt x="450247" y="379667"/>
                    <a:pt x="424148" y="377571"/>
                  </a:cubicBezTo>
                  <a:cubicBezTo>
                    <a:pt x="419291" y="377190"/>
                    <a:pt x="414528" y="376714"/>
                    <a:pt x="409670" y="376238"/>
                  </a:cubicBezTo>
                  <a:cubicBezTo>
                    <a:pt x="401574" y="375380"/>
                    <a:pt x="393192" y="374428"/>
                    <a:pt x="384810" y="374237"/>
                  </a:cubicBezTo>
                  <a:cubicBezTo>
                    <a:pt x="375761" y="373952"/>
                    <a:pt x="366617" y="374523"/>
                    <a:pt x="357854" y="374999"/>
                  </a:cubicBezTo>
                  <a:cubicBezTo>
                    <a:pt x="353473" y="375285"/>
                    <a:pt x="349091" y="375571"/>
                    <a:pt x="344805" y="375666"/>
                  </a:cubicBezTo>
                  <a:cubicBezTo>
                    <a:pt x="308896" y="377095"/>
                    <a:pt x="278702" y="372809"/>
                    <a:pt x="252508" y="362712"/>
                  </a:cubicBezTo>
                  <a:cubicBezTo>
                    <a:pt x="251175" y="362236"/>
                    <a:pt x="249841" y="361664"/>
                    <a:pt x="248603" y="361093"/>
                  </a:cubicBezTo>
                  <a:cubicBezTo>
                    <a:pt x="245364" y="359855"/>
                    <a:pt x="242030" y="358521"/>
                    <a:pt x="238696" y="357473"/>
                  </a:cubicBezTo>
                  <a:cubicBezTo>
                    <a:pt x="235172" y="356426"/>
                    <a:pt x="231648" y="355759"/>
                    <a:pt x="228219" y="355092"/>
                  </a:cubicBezTo>
                  <a:cubicBezTo>
                    <a:pt x="223933" y="354235"/>
                    <a:pt x="219837" y="353378"/>
                    <a:pt x="216027" y="352044"/>
                  </a:cubicBezTo>
                  <a:cubicBezTo>
                    <a:pt x="211074" y="350234"/>
                    <a:pt x="206597" y="347663"/>
                    <a:pt x="201835" y="344900"/>
                  </a:cubicBezTo>
                  <a:cubicBezTo>
                    <a:pt x="198025" y="342710"/>
                    <a:pt x="194025" y="340423"/>
                    <a:pt x="189833" y="338614"/>
                  </a:cubicBezTo>
                  <a:cubicBezTo>
                    <a:pt x="186023" y="336899"/>
                    <a:pt x="182118" y="335661"/>
                    <a:pt x="178308" y="334518"/>
                  </a:cubicBezTo>
                  <a:cubicBezTo>
                    <a:pt x="175546" y="333661"/>
                    <a:pt x="172688" y="332804"/>
                    <a:pt x="170021" y="331756"/>
                  </a:cubicBezTo>
                  <a:cubicBezTo>
                    <a:pt x="157925" y="327279"/>
                    <a:pt x="147161" y="319469"/>
                    <a:pt x="136779" y="312039"/>
                  </a:cubicBezTo>
                  <a:lnTo>
                    <a:pt x="114681" y="296037"/>
                  </a:lnTo>
                  <a:cubicBezTo>
                    <a:pt x="109919" y="292608"/>
                    <a:pt x="104966" y="289084"/>
                    <a:pt x="100870" y="284893"/>
                  </a:cubicBezTo>
                  <a:lnTo>
                    <a:pt x="98489" y="282512"/>
                  </a:lnTo>
                  <a:cubicBezTo>
                    <a:pt x="92964" y="276987"/>
                    <a:pt x="87725" y="271748"/>
                    <a:pt x="81153" y="266795"/>
                  </a:cubicBezTo>
                  <a:cubicBezTo>
                    <a:pt x="73247" y="260985"/>
                    <a:pt x="63818" y="257937"/>
                    <a:pt x="55626" y="255746"/>
                  </a:cubicBezTo>
                  <a:cubicBezTo>
                    <a:pt x="53435" y="255175"/>
                    <a:pt x="51245" y="254603"/>
                    <a:pt x="49054" y="254032"/>
                  </a:cubicBezTo>
                  <a:cubicBezTo>
                    <a:pt x="41148" y="252031"/>
                    <a:pt x="32957" y="250031"/>
                    <a:pt x="25718" y="246412"/>
                  </a:cubicBezTo>
                  <a:cubicBezTo>
                    <a:pt x="20574" y="243840"/>
                    <a:pt x="15812" y="240506"/>
                    <a:pt x="10287" y="236315"/>
                  </a:cubicBezTo>
                  <a:lnTo>
                    <a:pt x="9525" y="235744"/>
                  </a:lnTo>
                  <a:cubicBezTo>
                    <a:pt x="6477" y="233458"/>
                    <a:pt x="3429" y="231077"/>
                    <a:pt x="0" y="229171"/>
                  </a:cubicBezTo>
                  <a:cubicBezTo>
                    <a:pt x="858" y="226695"/>
                    <a:pt x="2000" y="224219"/>
                    <a:pt x="3334" y="221932"/>
                  </a:cubicBezTo>
                  <a:cubicBezTo>
                    <a:pt x="9620" y="211074"/>
                    <a:pt x="19812" y="202978"/>
                    <a:pt x="31337" y="199644"/>
                  </a:cubicBezTo>
                  <a:cubicBezTo>
                    <a:pt x="36100" y="198311"/>
                    <a:pt x="40862" y="197739"/>
                    <a:pt x="46006" y="197072"/>
                  </a:cubicBezTo>
                  <a:cubicBezTo>
                    <a:pt x="50102" y="196596"/>
                    <a:pt x="54388" y="196024"/>
                    <a:pt x="58484" y="195072"/>
                  </a:cubicBezTo>
                  <a:cubicBezTo>
                    <a:pt x="68866" y="192691"/>
                    <a:pt x="77819" y="187547"/>
                    <a:pt x="86392" y="182594"/>
                  </a:cubicBezTo>
                  <a:cubicBezTo>
                    <a:pt x="91726" y="179546"/>
                    <a:pt x="97155" y="176403"/>
                    <a:pt x="102775" y="174022"/>
                  </a:cubicBezTo>
                  <a:cubicBezTo>
                    <a:pt x="109442" y="171164"/>
                    <a:pt x="115538" y="167164"/>
                    <a:pt x="121349" y="163259"/>
                  </a:cubicBezTo>
                  <a:cubicBezTo>
                    <a:pt x="128207" y="158687"/>
                    <a:pt x="135255" y="154019"/>
                    <a:pt x="140970" y="147542"/>
                  </a:cubicBezTo>
                  <a:cubicBezTo>
                    <a:pt x="145733" y="142208"/>
                    <a:pt x="149638" y="135446"/>
                    <a:pt x="153258" y="126302"/>
                  </a:cubicBezTo>
                  <a:cubicBezTo>
                    <a:pt x="154305" y="123730"/>
                    <a:pt x="155543" y="121063"/>
                    <a:pt x="156782" y="118491"/>
                  </a:cubicBezTo>
                  <a:cubicBezTo>
                    <a:pt x="158401" y="115157"/>
                    <a:pt x="160115" y="111728"/>
                    <a:pt x="161354" y="108109"/>
                  </a:cubicBezTo>
                  <a:cubicBezTo>
                    <a:pt x="165545" y="96107"/>
                    <a:pt x="164306" y="82772"/>
                    <a:pt x="163163" y="69913"/>
                  </a:cubicBezTo>
                  <a:cubicBezTo>
                    <a:pt x="162687" y="64389"/>
                    <a:pt x="162211" y="59246"/>
                    <a:pt x="162116" y="54197"/>
                  </a:cubicBezTo>
                  <a:cubicBezTo>
                    <a:pt x="162116" y="46006"/>
                    <a:pt x="162783" y="37624"/>
                    <a:pt x="163544" y="29528"/>
                  </a:cubicBezTo>
                  <a:cubicBezTo>
                    <a:pt x="163925" y="25146"/>
                    <a:pt x="164211" y="20764"/>
                    <a:pt x="164497" y="16288"/>
                  </a:cubicBezTo>
                  <a:cubicBezTo>
                    <a:pt x="166497" y="16097"/>
                    <a:pt x="168497" y="15907"/>
                    <a:pt x="170402" y="15716"/>
                  </a:cubicBezTo>
                  <a:cubicBezTo>
                    <a:pt x="184118" y="14383"/>
                    <a:pt x="197834" y="12859"/>
                    <a:pt x="211455" y="11239"/>
                  </a:cubicBezTo>
                  <a:cubicBezTo>
                    <a:pt x="215741" y="10668"/>
                    <a:pt x="220028" y="10001"/>
                    <a:pt x="224314" y="9239"/>
                  </a:cubicBezTo>
                  <a:cubicBezTo>
                    <a:pt x="232220" y="7906"/>
                    <a:pt x="240316" y="6477"/>
                    <a:pt x="248317" y="6668"/>
                  </a:cubicBezTo>
                  <a:cubicBezTo>
                    <a:pt x="251175" y="6668"/>
                    <a:pt x="254127" y="6953"/>
                    <a:pt x="256985" y="7239"/>
                  </a:cubicBezTo>
                  <a:cubicBezTo>
                    <a:pt x="260700" y="7620"/>
                    <a:pt x="264605" y="8001"/>
                    <a:pt x="268415" y="7906"/>
                  </a:cubicBezTo>
                  <a:cubicBezTo>
                    <a:pt x="273082" y="7811"/>
                    <a:pt x="277749" y="7048"/>
                    <a:pt x="282226" y="6287"/>
                  </a:cubicBezTo>
                  <a:cubicBezTo>
                    <a:pt x="284893" y="5905"/>
                    <a:pt x="287465" y="5429"/>
                    <a:pt x="290132" y="5144"/>
                  </a:cubicBezTo>
                  <a:cubicBezTo>
                    <a:pt x="297847" y="4286"/>
                    <a:pt x="305848" y="4572"/>
                    <a:pt x="313563" y="4858"/>
                  </a:cubicBezTo>
                  <a:cubicBezTo>
                    <a:pt x="317468" y="4953"/>
                    <a:pt x="321469" y="5144"/>
                    <a:pt x="325374" y="5144"/>
                  </a:cubicBezTo>
                  <a:cubicBezTo>
                    <a:pt x="332518" y="5144"/>
                    <a:pt x="339376" y="4953"/>
                    <a:pt x="346425" y="4763"/>
                  </a:cubicBezTo>
                  <a:cubicBezTo>
                    <a:pt x="351187" y="4667"/>
                    <a:pt x="355854" y="4572"/>
                    <a:pt x="360617" y="4477"/>
                  </a:cubicBezTo>
                  <a:cubicBezTo>
                    <a:pt x="368618" y="4382"/>
                    <a:pt x="376714" y="4382"/>
                    <a:pt x="384810" y="4286"/>
                  </a:cubicBezTo>
                  <a:cubicBezTo>
                    <a:pt x="401098" y="4096"/>
                    <a:pt x="417862" y="4000"/>
                    <a:pt x="434435" y="3524"/>
                  </a:cubicBezTo>
                  <a:lnTo>
                    <a:pt x="442627" y="3238"/>
                  </a:lnTo>
                  <a:cubicBezTo>
                    <a:pt x="459391" y="2667"/>
                    <a:pt x="477584" y="1619"/>
                    <a:pt x="499301" y="0"/>
                  </a:cubicBezTo>
                  <a:lnTo>
                    <a:pt x="499301" y="2476"/>
                  </a:lnTo>
                  <a:cubicBezTo>
                    <a:pt x="499205" y="13049"/>
                    <a:pt x="498825" y="24574"/>
                    <a:pt x="498062" y="38481"/>
                  </a:cubicBezTo>
                  <a:cubicBezTo>
                    <a:pt x="497681" y="45720"/>
                    <a:pt x="497300" y="52864"/>
                    <a:pt x="496824" y="60007"/>
                  </a:cubicBezTo>
                  <a:cubicBezTo>
                    <a:pt x="496729" y="62198"/>
                    <a:pt x="496538" y="64484"/>
                    <a:pt x="496443" y="66675"/>
                  </a:cubicBezTo>
                  <a:lnTo>
                    <a:pt x="496348" y="67532"/>
                  </a:lnTo>
                  <a:lnTo>
                    <a:pt x="496348" y="67628"/>
                  </a:lnTo>
                  <a:lnTo>
                    <a:pt x="495395" y="83534"/>
                  </a:lnTo>
                  <a:cubicBezTo>
                    <a:pt x="495300" y="85344"/>
                    <a:pt x="495110" y="87154"/>
                    <a:pt x="494919" y="88963"/>
                  </a:cubicBezTo>
                  <a:cubicBezTo>
                    <a:pt x="494538" y="93917"/>
                    <a:pt x="494062" y="99060"/>
                    <a:pt x="494729" y="104013"/>
                  </a:cubicBezTo>
                  <a:cubicBezTo>
                    <a:pt x="495110" y="107442"/>
                    <a:pt x="495967" y="110776"/>
                    <a:pt x="496824" y="114014"/>
                  </a:cubicBezTo>
                  <a:cubicBezTo>
                    <a:pt x="497681" y="117443"/>
                    <a:pt x="498539" y="120682"/>
                    <a:pt x="498920" y="124111"/>
                  </a:cubicBezTo>
                  <a:cubicBezTo>
                    <a:pt x="499015" y="125159"/>
                    <a:pt x="499110" y="126302"/>
                    <a:pt x="499205" y="127349"/>
                  </a:cubicBezTo>
                  <a:cubicBezTo>
                    <a:pt x="499301" y="129730"/>
                    <a:pt x="499491" y="132207"/>
                    <a:pt x="500158" y="134684"/>
                  </a:cubicBezTo>
                  <a:cubicBezTo>
                    <a:pt x="500825" y="137351"/>
                    <a:pt x="502063" y="139732"/>
                    <a:pt x="503206" y="142018"/>
                  </a:cubicBezTo>
                  <a:cubicBezTo>
                    <a:pt x="503682" y="143161"/>
                    <a:pt x="504254" y="144304"/>
                    <a:pt x="504730" y="145447"/>
                  </a:cubicBezTo>
                  <a:cubicBezTo>
                    <a:pt x="506063" y="148399"/>
                    <a:pt x="506825" y="151543"/>
                    <a:pt x="507683" y="154877"/>
                  </a:cubicBezTo>
                  <a:cubicBezTo>
                    <a:pt x="508254" y="156781"/>
                    <a:pt x="508730" y="158687"/>
                    <a:pt x="509302" y="160592"/>
                  </a:cubicBezTo>
                  <a:cubicBezTo>
                    <a:pt x="511302" y="166878"/>
                    <a:pt x="514160" y="172879"/>
                    <a:pt x="516827" y="178118"/>
                  </a:cubicBezTo>
                  <a:cubicBezTo>
                    <a:pt x="518636" y="181928"/>
                    <a:pt x="520541" y="185833"/>
                    <a:pt x="523494" y="189167"/>
                  </a:cubicBezTo>
                  <a:cubicBezTo>
                    <a:pt x="525209" y="191071"/>
                    <a:pt x="527114" y="192691"/>
                    <a:pt x="529019" y="194310"/>
                  </a:cubicBezTo>
                  <a:cubicBezTo>
                    <a:pt x="530067" y="195167"/>
                    <a:pt x="531019" y="195929"/>
                    <a:pt x="531971" y="196882"/>
                  </a:cubicBezTo>
                  <a:cubicBezTo>
                    <a:pt x="538353" y="202692"/>
                    <a:pt x="544068" y="211836"/>
                    <a:pt x="547688" y="221932"/>
                  </a:cubicBezTo>
                  <a:cubicBezTo>
                    <a:pt x="549783" y="227647"/>
                    <a:pt x="553879" y="231838"/>
                    <a:pt x="557879" y="235839"/>
                  </a:cubicBezTo>
                  <a:cubicBezTo>
                    <a:pt x="560546" y="238411"/>
                    <a:pt x="563023" y="240887"/>
                    <a:pt x="564928" y="243745"/>
                  </a:cubicBezTo>
                  <a:cubicBezTo>
                    <a:pt x="569881" y="251174"/>
                    <a:pt x="572453" y="259366"/>
                    <a:pt x="572167" y="266986"/>
                  </a:cubicBezTo>
                  <a:cubicBezTo>
                    <a:pt x="571881" y="272987"/>
                    <a:pt x="569786" y="279082"/>
                    <a:pt x="567785" y="284893"/>
                  </a:cubicBezTo>
                  <a:cubicBezTo>
                    <a:pt x="564452" y="294704"/>
                    <a:pt x="560927" y="304895"/>
                    <a:pt x="554260" y="312801"/>
                  </a:cubicBezTo>
                  <a:cubicBezTo>
                    <a:pt x="553403" y="313849"/>
                    <a:pt x="552450" y="314896"/>
                    <a:pt x="551498" y="315849"/>
                  </a:cubicBezTo>
                  <a:cubicBezTo>
                    <a:pt x="549688" y="317849"/>
                    <a:pt x="547783" y="319849"/>
                    <a:pt x="546259" y="322231"/>
                  </a:cubicBezTo>
                  <a:cubicBezTo>
                    <a:pt x="542639" y="327755"/>
                    <a:pt x="541211" y="334232"/>
                    <a:pt x="540068" y="339947"/>
                  </a:cubicBezTo>
                  <a:close/>
                </a:path>
              </a:pathLst>
            </a:custGeom>
            <a:solidFill>
              <a:srgbClr val="D8D8D8">
                <a:alpha val="3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691" name="Google Shape;691;p90"/>
            <p:cNvSpPr/>
            <p:nvPr/>
          </p:nvSpPr>
          <p:spPr>
            <a:xfrm>
              <a:off x="10008500" y="3709553"/>
              <a:ext cx="429465" cy="182612"/>
            </a:xfrm>
            <a:custGeom>
              <a:avLst/>
              <a:gdLst/>
              <a:ahLst/>
              <a:cxnLst/>
              <a:rect l="l" t="t" r="r" b="b"/>
              <a:pathLst>
                <a:path w="589751" h="250767" extrusionOk="0">
                  <a:moveTo>
                    <a:pt x="2698" y="158729"/>
                  </a:moveTo>
                  <a:cubicBezTo>
                    <a:pt x="3460" y="153586"/>
                    <a:pt x="3175" y="148252"/>
                    <a:pt x="2794" y="143013"/>
                  </a:cubicBezTo>
                  <a:cubicBezTo>
                    <a:pt x="2603" y="140060"/>
                    <a:pt x="2508" y="137108"/>
                    <a:pt x="2508" y="134250"/>
                  </a:cubicBezTo>
                  <a:cubicBezTo>
                    <a:pt x="2508" y="132440"/>
                    <a:pt x="2603" y="130535"/>
                    <a:pt x="2603" y="128630"/>
                  </a:cubicBezTo>
                  <a:cubicBezTo>
                    <a:pt x="2794" y="124820"/>
                    <a:pt x="2889" y="120915"/>
                    <a:pt x="2698" y="117010"/>
                  </a:cubicBezTo>
                  <a:cubicBezTo>
                    <a:pt x="2603" y="113962"/>
                    <a:pt x="2317" y="110819"/>
                    <a:pt x="2031" y="107675"/>
                  </a:cubicBezTo>
                  <a:cubicBezTo>
                    <a:pt x="1841" y="105294"/>
                    <a:pt x="1651" y="102818"/>
                    <a:pt x="1460" y="100341"/>
                  </a:cubicBezTo>
                  <a:cubicBezTo>
                    <a:pt x="1174" y="94340"/>
                    <a:pt x="1365" y="88149"/>
                    <a:pt x="1555" y="82148"/>
                  </a:cubicBezTo>
                  <a:lnTo>
                    <a:pt x="2413" y="59384"/>
                  </a:lnTo>
                  <a:cubicBezTo>
                    <a:pt x="6985" y="55955"/>
                    <a:pt x="11461" y="52145"/>
                    <a:pt x="16605" y="50049"/>
                  </a:cubicBezTo>
                  <a:cubicBezTo>
                    <a:pt x="24892" y="46620"/>
                    <a:pt x="34417" y="47763"/>
                    <a:pt x="43084" y="45572"/>
                  </a:cubicBezTo>
                  <a:cubicBezTo>
                    <a:pt x="50990" y="43572"/>
                    <a:pt x="59753" y="38810"/>
                    <a:pt x="65754" y="33285"/>
                  </a:cubicBezTo>
                  <a:cubicBezTo>
                    <a:pt x="70135" y="29285"/>
                    <a:pt x="73755" y="24332"/>
                    <a:pt x="78422" y="20712"/>
                  </a:cubicBezTo>
                  <a:cubicBezTo>
                    <a:pt x="83185" y="16997"/>
                    <a:pt x="89662" y="14711"/>
                    <a:pt x="95091" y="17093"/>
                  </a:cubicBezTo>
                  <a:cubicBezTo>
                    <a:pt x="102044" y="19950"/>
                    <a:pt x="104425" y="28523"/>
                    <a:pt x="110045" y="33476"/>
                  </a:cubicBezTo>
                  <a:cubicBezTo>
                    <a:pt x="115284" y="38143"/>
                    <a:pt x="133858" y="42143"/>
                    <a:pt x="138811" y="35476"/>
                  </a:cubicBezTo>
                  <a:cubicBezTo>
                    <a:pt x="140620" y="32999"/>
                    <a:pt x="140620" y="29666"/>
                    <a:pt x="141478" y="26713"/>
                  </a:cubicBezTo>
                  <a:cubicBezTo>
                    <a:pt x="143192" y="21188"/>
                    <a:pt x="149479" y="16997"/>
                    <a:pt x="154908" y="18902"/>
                  </a:cubicBezTo>
                  <a:cubicBezTo>
                    <a:pt x="157003" y="19664"/>
                    <a:pt x="158718" y="21093"/>
                    <a:pt x="160337" y="22522"/>
                  </a:cubicBezTo>
                  <a:cubicBezTo>
                    <a:pt x="164528" y="26046"/>
                    <a:pt x="167862" y="30332"/>
                    <a:pt x="166623" y="36047"/>
                  </a:cubicBezTo>
                  <a:cubicBezTo>
                    <a:pt x="165576" y="40619"/>
                    <a:pt x="165100" y="45191"/>
                    <a:pt x="161194" y="48239"/>
                  </a:cubicBezTo>
                  <a:cubicBezTo>
                    <a:pt x="155289" y="52811"/>
                    <a:pt x="144906" y="52240"/>
                    <a:pt x="137763" y="52526"/>
                  </a:cubicBezTo>
                  <a:cubicBezTo>
                    <a:pt x="127571" y="52907"/>
                    <a:pt x="117284" y="52430"/>
                    <a:pt x="107188" y="51478"/>
                  </a:cubicBezTo>
                  <a:cubicBezTo>
                    <a:pt x="100425" y="50811"/>
                    <a:pt x="93186" y="49382"/>
                    <a:pt x="86995" y="52716"/>
                  </a:cubicBezTo>
                  <a:cubicBezTo>
                    <a:pt x="79946" y="56336"/>
                    <a:pt x="72802" y="59574"/>
                    <a:pt x="65468" y="62717"/>
                  </a:cubicBezTo>
                  <a:cubicBezTo>
                    <a:pt x="58515" y="65765"/>
                    <a:pt x="51466" y="68813"/>
                    <a:pt x="45370" y="73290"/>
                  </a:cubicBezTo>
                  <a:cubicBezTo>
                    <a:pt x="39274" y="77862"/>
                    <a:pt x="34226" y="84053"/>
                    <a:pt x="32512" y="91483"/>
                  </a:cubicBezTo>
                  <a:cubicBezTo>
                    <a:pt x="31464" y="95960"/>
                    <a:pt x="31845" y="101008"/>
                    <a:pt x="33845" y="105199"/>
                  </a:cubicBezTo>
                  <a:cubicBezTo>
                    <a:pt x="36226" y="110247"/>
                    <a:pt x="40989" y="111866"/>
                    <a:pt x="44227" y="116153"/>
                  </a:cubicBezTo>
                  <a:cubicBezTo>
                    <a:pt x="47847" y="120915"/>
                    <a:pt x="47656" y="127297"/>
                    <a:pt x="47180" y="133202"/>
                  </a:cubicBezTo>
                  <a:cubicBezTo>
                    <a:pt x="45751" y="152824"/>
                    <a:pt x="42608" y="172350"/>
                    <a:pt x="42989" y="191972"/>
                  </a:cubicBezTo>
                  <a:cubicBezTo>
                    <a:pt x="43084" y="197401"/>
                    <a:pt x="43751" y="203592"/>
                    <a:pt x="48133" y="206926"/>
                  </a:cubicBezTo>
                  <a:cubicBezTo>
                    <a:pt x="51562" y="209593"/>
                    <a:pt x="56229" y="209688"/>
                    <a:pt x="59753" y="212069"/>
                  </a:cubicBezTo>
                  <a:cubicBezTo>
                    <a:pt x="63944" y="214927"/>
                    <a:pt x="65468" y="219594"/>
                    <a:pt x="69850" y="222071"/>
                  </a:cubicBezTo>
                  <a:cubicBezTo>
                    <a:pt x="75279" y="225119"/>
                    <a:pt x="81851" y="227119"/>
                    <a:pt x="88138" y="227976"/>
                  </a:cubicBezTo>
                  <a:cubicBezTo>
                    <a:pt x="93281" y="228738"/>
                    <a:pt x="98520" y="228643"/>
                    <a:pt x="103663" y="228548"/>
                  </a:cubicBezTo>
                  <a:cubicBezTo>
                    <a:pt x="122237" y="228357"/>
                    <a:pt x="140811" y="228071"/>
                    <a:pt x="159385" y="227881"/>
                  </a:cubicBezTo>
                  <a:cubicBezTo>
                    <a:pt x="165290" y="227786"/>
                    <a:pt x="171577" y="227595"/>
                    <a:pt x="176434" y="223880"/>
                  </a:cubicBezTo>
                  <a:cubicBezTo>
                    <a:pt x="179578" y="221404"/>
                    <a:pt x="182245" y="218261"/>
                    <a:pt x="185769" y="216356"/>
                  </a:cubicBezTo>
                  <a:cubicBezTo>
                    <a:pt x="189484" y="214355"/>
                    <a:pt x="193960" y="213974"/>
                    <a:pt x="197770" y="212260"/>
                  </a:cubicBezTo>
                  <a:cubicBezTo>
                    <a:pt x="202628" y="210069"/>
                    <a:pt x="207867" y="208545"/>
                    <a:pt x="212915" y="206831"/>
                  </a:cubicBezTo>
                  <a:cubicBezTo>
                    <a:pt x="217011" y="205497"/>
                    <a:pt x="221202" y="203973"/>
                    <a:pt x="224250" y="201020"/>
                  </a:cubicBezTo>
                  <a:cubicBezTo>
                    <a:pt x="229108" y="196448"/>
                    <a:pt x="230631" y="188828"/>
                    <a:pt x="236156" y="185209"/>
                  </a:cubicBezTo>
                  <a:cubicBezTo>
                    <a:pt x="241300" y="181685"/>
                    <a:pt x="248158" y="182828"/>
                    <a:pt x="254158" y="181304"/>
                  </a:cubicBezTo>
                  <a:cubicBezTo>
                    <a:pt x="258635" y="180256"/>
                    <a:pt x="262731" y="177589"/>
                    <a:pt x="265684" y="174065"/>
                  </a:cubicBezTo>
                  <a:cubicBezTo>
                    <a:pt x="266827" y="172541"/>
                    <a:pt x="267779" y="170921"/>
                    <a:pt x="268636" y="169302"/>
                  </a:cubicBezTo>
                  <a:cubicBezTo>
                    <a:pt x="271113" y="164159"/>
                    <a:pt x="272161" y="158539"/>
                    <a:pt x="272351" y="152919"/>
                  </a:cubicBezTo>
                  <a:cubicBezTo>
                    <a:pt x="272446" y="146537"/>
                    <a:pt x="271970" y="143775"/>
                    <a:pt x="267017" y="139775"/>
                  </a:cubicBezTo>
                  <a:cubicBezTo>
                    <a:pt x="264827" y="138060"/>
                    <a:pt x="262540" y="136536"/>
                    <a:pt x="260826" y="134441"/>
                  </a:cubicBezTo>
                  <a:cubicBezTo>
                    <a:pt x="256063" y="128630"/>
                    <a:pt x="256635" y="119772"/>
                    <a:pt x="260635" y="113486"/>
                  </a:cubicBezTo>
                  <a:cubicBezTo>
                    <a:pt x="264731" y="107199"/>
                    <a:pt x="271494" y="103199"/>
                    <a:pt x="278542" y="100627"/>
                  </a:cubicBezTo>
                  <a:cubicBezTo>
                    <a:pt x="280257" y="99960"/>
                    <a:pt x="282067" y="99389"/>
                    <a:pt x="283972" y="99484"/>
                  </a:cubicBezTo>
                  <a:cubicBezTo>
                    <a:pt x="287782" y="99674"/>
                    <a:pt x="290830" y="102437"/>
                    <a:pt x="294259" y="103675"/>
                  </a:cubicBezTo>
                  <a:cubicBezTo>
                    <a:pt x="297402" y="104723"/>
                    <a:pt x="299783" y="104437"/>
                    <a:pt x="302831" y="103865"/>
                  </a:cubicBezTo>
                  <a:cubicBezTo>
                    <a:pt x="310356" y="102532"/>
                    <a:pt x="318833" y="105104"/>
                    <a:pt x="326263" y="106151"/>
                  </a:cubicBezTo>
                  <a:cubicBezTo>
                    <a:pt x="328453" y="106437"/>
                    <a:pt x="330644" y="106818"/>
                    <a:pt x="332549" y="107771"/>
                  </a:cubicBezTo>
                  <a:cubicBezTo>
                    <a:pt x="334454" y="108723"/>
                    <a:pt x="336169" y="110438"/>
                    <a:pt x="336550" y="112533"/>
                  </a:cubicBezTo>
                  <a:cubicBezTo>
                    <a:pt x="336835" y="114343"/>
                    <a:pt x="336169" y="116248"/>
                    <a:pt x="335216" y="117772"/>
                  </a:cubicBezTo>
                  <a:cubicBezTo>
                    <a:pt x="334549" y="119010"/>
                    <a:pt x="333787" y="120153"/>
                    <a:pt x="332740" y="121010"/>
                  </a:cubicBezTo>
                  <a:cubicBezTo>
                    <a:pt x="331406" y="122153"/>
                    <a:pt x="329787" y="122725"/>
                    <a:pt x="328358" y="123677"/>
                  </a:cubicBezTo>
                  <a:cubicBezTo>
                    <a:pt x="325310" y="125773"/>
                    <a:pt x="323310" y="129678"/>
                    <a:pt x="324358" y="133202"/>
                  </a:cubicBezTo>
                  <a:cubicBezTo>
                    <a:pt x="326358" y="140727"/>
                    <a:pt x="335216" y="137203"/>
                    <a:pt x="339598" y="133774"/>
                  </a:cubicBezTo>
                  <a:cubicBezTo>
                    <a:pt x="347313" y="127773"/>
                    <a:pt x="355028" y="121296"/>
                    <a:pt x="362934" y="115295"/>
                  </a:cubicBezTo>
                  <a:cubicBezTo>
                    <a:pt x="366839" y="112438"/>
                    <a:pt x="370744" y="109390"/>
                    <a:pt x="373507" y="105389"/>
                  </a:cubicBezTo>
                  <a:cubicBezTo>
                    <a:pt x="375126" y="103103"/>
                    <a:pt x="376269" y="100436"/>
                    <a:pt x="377793" y="98150"/>
                  </a:cubicBezTo>
                  <a:cubicBezTo>
                    <a:pt x="383317" y="90245"/>
                    <a:pt x="393414" y="86911"/>
                    <a:pt x="400653" y="80624"/>
                  </a:cubicBezTo>
                  <a:cubicBezTo>
                    <a:pt x="413702" y="69385"/>
                    <a:pt x="417227" y="49287"/>
                    <a:pt x="431609" y="39762"/>
                  </a:cubicBezTo>
                  <a:cubicBezTo>
                    <a:pt x="437324" y="36047"/>
                    <a:pt x="444373" y="34238"/>
                    <a:pt x="449611" y="29856"/>
                  </a:cubicBezTo>
                  <a:cubicBezTo>
                    <a:pt x="453898" y="26141"/>
                    <a:pt x="456660" y="20903"/>
                    <a:pt x="460470" y="16807"/>
                  </a:cubicBezTo>
                  <a:cubicBezTo>
                    <a:pt x="470090" y="6329"/>
                    <a:pt x="485140" y="3567"/>
                    <a:pt x="499141" y="1376"/>
                  </a:cubicBezTo>
                  <a:cubicBezTo>
                    <a:pt x="505428" y="329"/>
                    <a:pt x="511905" y="-624"/>
                    <a:pt x="518096" y="519"/>
                  </a:cubicBezTo>
                  <a:cubicBezTo>
                    <a:pt x="524383" y="1757"/>
                    <a:pt x="530574" y="5663"/>
                    <a:pt x="532669" y="11663"/>
                  </a:cubicBezTo>
                  <a:cubicBezTo>
                    <a:pt x="536575" y="22808"/>
                    <a:pt x="525430" y="34714"/>
                    <a:pt x="528097" y="46334"/>
                  </a:cubicBezTo>
                  <a:cubicBezTo>
                    <a:pt x="529050" y="50621"/>
                    <a:pt x="531812" y="54240"/>
                    <a:pt x="534574" y="57764"/>
                  </a:cubicBezTo>
                  <a:cubicBezTo>
                    <a:pt x="538956" y="63384"/>
                    <a:pt x="543623" y="69290"/>
                    <a:pt x="550290" y="71957"/>
                  </a:cubicBezTo>
                  <a:cubicBezTo>
                    <a:pt x="558958" y="75290"/>
                    <a:pt x="569722" y="72814"/>
                    <a:pt x="578865" y="74624"/>
                  </a:cubicBezTo>
                  <a:cubicBezTo>
                    <a:pt x="582771" y="75386"/>
                    <a:pt x="587438" y="76910"/>
                    <a:pt x="589248" y="80910"/>
                  </a:cubicBezTo>
                  <a:cubicBezTo>
                    <a:pt x="590581" y="84053"/>
                    <a:pt x="588962" y="85577"/>
                    <a:pt x="587914" y="88340"/>
                  </a:cubicBezTo>
                  <a:cubicBezTo>
                    <a:pt x="586200" y="92721"/>
                    <a:pt x="585628" y="98246"/>
                    <a:pt x="585914" y="102818"/>
                  </a:cubicBezTo>
                  <a:cubicBezTo>
                    <a:pt x="586009" y="104151"/>
                    <a:pt x="586105" y="105485"/>
                    <a:pt x="586390" y="106818"/>
                  </a:cubicBezTo>
                  <a:cubicBezTo>
                    <a:pt x="584676" y="107580"/>
                    <a:pt x="582961" y="108437"/>
                    <a:pt x="581247" y="109199"/>
                  </a:cubicBezTo>
                  <a:cubicBezTo>
                    <a:pt x="571246" y="113867"/>
                    <a:pt x="559911" y="119201"/>
                    <a:pt x="551529" y="127868"/>
                  </a:cubicBezTo>
                  <a:lnTo>
                    <a:pt x="550195" y="129202"/>
                  </a:lnTo>
                  <a:cubicBezTo>
                    <a:pt x="548671" y="130821"/>
                    <a:pt x="547243" y="132345"/>
                    <a:pt x="545623" y="133393"/>
                  </a:cubicBezTo>
                  <a:cubicBezTo>
                    <a:pt x="544195" y="134250"/>
                    <a:pt x="542575" y="134822"/>
                    <a:pt x="540861" y="135393"/>
                  </a:cubicBezTo>
                  <a:cubicBezTo>
                    <a:pt x="538765" y="136155"/>
                    <a:pt x="536670" y="136917"/>
                    <a:pt x="534670" y="138251"/>
                  </a:cubicBezTo>
                  <a:cubicBezTo>
                    <a:pt x="529907" y="141394"/>
                    <a:pt x="527716" y="146728"/>
                    <a:pt x="526097" y="151586"/>
                  </a:cubicBezTo>
                  <a:cubicBezTo>
                    <a:pt x="523525" y="159682"/>
                    <a:pt x="522382" y="167016"/>
                    <a:pt x="522573" y="173874"/>
                  </a:cubicBezTo>
                  <a:cubicBezTo>
                    <a:pt x="522954" y="182256"/>
                    <a:pt x="525430" y="189781"/>
                    <a:pt x="529812" y="195782"/>
                  </a:cubicBezTo>
                  <a:cubicBezTo>
                    <a:pt x="530860" y="197210"/>
                    <a:pt x="532098" y="198639"/>
                    <a:pt x="533336" y="200068"/>
                  </a:cubicBezTo>
                  <a:cubicBezTo>
                    <a:pt x="535527" y="202449"/>
                    <a:pt x="537527" y="204830"/>
                    <a:pt x="538670" y="207497"/>
                  </a:cubicBezTo>
                  <a:cubicBezTo>
                    <a:pt x="540575" y="211879"/>
                    <a:pt x="539813" y="217308"/>
                    <a:pt x="536861" y="221404"/>
                  </a:cubicBezTo>
                  <a:cubicBezTo>
                    <a:pt x="532288" y="227690"/>
                    <a:pt x="524669" y="228357"/>
                    <a:pt x="516763" y="228929"/>
                  </a:cubicBezTo>
                  <a:lnTo>
                    <a:pt x="515048" y="229119"/>
                  </a:lnTo>
                  <a:cubicBezTo>
                    <a:pt x="504190" y="230072"/>
                    <a:pt x="493427" y="231024"/>
                    <a:pt x="482568" y="231881"/>
                  </a:cubicBezTo>
                  <a:cubicBezTo>
                    <a:pt x="481901" y="231977"/>
                    <a:pt x="481234" y="231977"/>
                    <a:pt x="480663" y="231977"/>
                  </a:cubicBezTo>
                  <a:cubicBezTo>
                    <a:pt x="478758" y="232167"/>
                    <a:pt x="477043" y="232262"/>
                    <a:pt x="475234" y="232453"/>
                  </a:cubicBezTo>
                  <a:cubicBezTo>
                    <a:pt x="453421" y="234072"/>
                    <a:pt x="435133" y="235120"/>
                    <a:pt x="418274" y="235787"/>
                  </a:cubicBezTo>
                  <a:lnTo>
                    <a:pt x="410178" y="235977"/>
                  </a:lnTo>
                  <a:cubicBezTo>
                    <a:pt x="393604" y="236453"/>
                    <a:pt x="376840" y="236644"/>
                    <a:pt x="360553" y="236739"/>
                  </a:cubicBezTo>
                  <a:cubicBezTo>
                    <a:pt x="352456" y="236834"/>
                    <a:pt x="344360" y="236930"/>
                    <a:pt x="336359" y="237025"/>
                  </a:cubicBezTo>
                  <a:cubicBezTo>
                    <a:pt x="331597" y="237025"/>
                    <a:pt x="326929" y="237215"/>
                    <a:pt x="322167" y="237311"/>
                  </a:cubicBezTo>
                  <a:cubicBezTo>
                    <a:pt x="315404" y="237501"/>
                    <a:pt x="308641" y="237596"/>
                    <a:pt x="301783" y="237596"/>
                  </a:cubicBezTo>
                  <a:cubicBezTo>
                    <a:pt x="297878" y="237692"/>
                    <a:pt x="293687" y="237501"/>
                    <a:pt x="289591" y="237311"/>
                  </a:cubicBezTo>
                  <a:cubicBezTo>
                    <a:pt x="281686" y="237025"/>
                    <a:pt x="273494" y="236739"/>
                    <a:pt x="265398" y="237692"/>
                  </a:cubicBezTo>
                  <a:cubicBezTo>
                    <a:pt x="262636" y="237977"/>
                    <a:pt x="259873" y="238358"/>
                    <a:pt x="257206" y="238835"/>
                  </a:cubicBezTo>
                  <a:cubicBezTo>
                    <a:pt x="252730" y="239597"/>
                    <a:pt x="248443" y="240263"/>
                    <a:pt x="244157" y="240359"/>
                  </a:cubicBezTo>
                  <a:cubicBezTo>
                    <a:pt x="240538" y="240454"/>
                    <a:pt x="237109" y="240168"/>
                    <a:pt x="233394" y="239787"/>
                  </a:cubicBezTo>
                  <a:cubicBezTo>
                    <a:pt x="230346" y="239501"/>
                    <a:pt x="227298" y="239216"/>
                    <a:pt x="224250" y="239120"/>
                  </a:cubicBezTo>
                  <a:cubicBezTo>
                    <a:pt x="215677" y="239025"/>
                    <a:pt x="207390" y="240454"/>
                    <a:pt x="199294" y="241787"/>
                  </a:cubicBezTo>
                  <a:cubicBezTo>
                    <a:pt x="195103" y="242549"/>
                    <a:pt x="190817" y="243216"/>
                    <a:pt x="186626" y="243692"/>
                  </a:cubicBezTo>
                  <a:cubicBezTo>
                    <a:pt x="173005" y="245312"/>
                    <a:pt x="159385" y="246931"/>
                    <a:pt x="145764" y="248264"/>
                  </a:cubicBezTo>
                  <a:cubicBezTo>
                    <a:pt x="144049" y="248455"/>
                    <a:pt x="142335" y="248550"/>
                    <a:pt x="140620" y="248741"/>
                  </a:cubicBezTo>
                  <a:lnTo>
                    <a:pt x="135191" y="249217"/>
                  </a:lnTo>
                  <a:cubicBezTo>
                    <a:pt x="119761" y="250455"/>
                    <a:pt x="102615" y="251312"/>
                    <a:pt x="85566" y="250360"/>
                  </a:cubicBezTo>
                  <a:cubicBezTo>
                    <a:pt x="79279" y="249979"/>
                    <a:pt x="71088" y="249312"/>
                    <a:pt x="63087" y="247217"/>
                  </a:cubicBezTo>
                  <a:cubicBezTo>
                    <a:pt x="60610" y="246550"/>
                    <a:pt x="58134" y="245693"/>
                    <a:pt x="55657" y="244930"/>
                  </a:cubicBezTo>
                  <a:cubicBezTo>
                    <a:pt x="52514" y="243883"/>
                    <a:pt x="49371" y="242835"/>
                    <a:pt x="46132" y="242073"/>
                  </a:cubicBezTo>
                  <a:cubicBezTo>
                    <a:pt x="43084" y="241406"/>
                    <a:pt x="40036" y="240835"/>
                    <a:pt x="36988" y="240359"/>
                  </a:cubicBezTo>
                  <a:cubicBezTo>
                    <a:pt x="33273" y="239787"/>
                    <a:pt x="29654" y="239216"/>
                    <a:pt x="26225" y="238263"/>
                  </a:cubicBezTo>
                  <a:cubicBezTo>
                    <a:pt x="22225" y="237120"/>
                    <a:pt x="14890" y="234263"/>
                    <a:pt x="11652" y="228167"/>
                  </a:cubicBezTo>
                  <a:cubicBezTo>
                    <a:pt x="10414" y="225881"/>
                    <a:pt x="9747" y="223309"/>
                    <a:pt x="9080" y="220547"/>
                  </a:cubicBezTo>
                  <a:cubicBezTo>
                    <a:pt x="8794" y="219499"/>
                    <a:pt x="8604" y="218451"/>
                    <a:pt x="8318" y="217499"/>
                  </a:cubicBezTo>
                  <a:cubicBezTo>
                    <a:pt x="7365" y="214070"/>
                    <a:pt x="6032" y="210831"/>
                    <a:pt x="4794" y="207688"/>
                  </a:cubicBezTo>
                  <a:cubicBezTo>
                    <a:pt x="3079" y="203402"/>
                    <a:pt x="1460" y="199401"/>
                    <a:pt x="698" y="195115"/>
                  </a:cubicBezTo>
                  <a:cubicBezTo>
                    <a:pt x="31" y="191305"/>
                    <a:pt x="-64" y="187304"/>
                    <a:pt x="31" y="183971"/>
                  </a:cubicBezTo>
                  <a:cubicBezTo>
                    <a:pt x="127" y="175208"/>
                    <a:pt x="1365" y="166730"/>
                    <a:pt x="2698" y="158729"/>
                  </a:cubicBezTo>
                  <a:close/>
                </a:path>
              </a:pathLst>
            </a:custGeom>
            <a:solidFill>
              <a:srgbClr val="D8D8D8">
                <a:alpha val="3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692" name="Google Shape;692;p90"/>
            <p:cNvSpPr/>
            <p:nvPr/>
          </p:nvSpPr>
          <p:spPr>
            <a:xfrm>
              <a:off x="10354848" y="3900330"/>
              <a:ext cx="236388" cy="271536"/>
            </a:xfrm>
            <a:custGeom>
              <a:avLst/>
              <a:gdLst/>
              <a:ahLst/>
              <a:cxnLst/>
              <a:rect l="l" t="t" r="r" b="b"/>
              <a:pathLst>
                <a:path w="324613" h="372880" extrusionOk="0">
                  <a:moveTo>
                    <a:pt x="47531" y="345091"/>
                  </a:moveTo>
                  <a:cubicBezTo>
                    <a:pt x="45531" y="337185"/>
                    <a:pt x="43530" y="326612"/>
                    <a:pt x="45531" y="316992"/>
                  </a:cubicBezTo>
                  <a:cubicBezTo>
                    <a:pt x="46674" y="311753"/>
                    <a:pt x="47912" y="305753"/>
                    <a:pt x="50960" y="301085"/>
                  </a:cubicBezTo>
                  <a:cubicBezTo>
                    <a:pt x="52294" y="299085"/>
                    <a:pt x="53913" y="297371"/>
                    <a:pt x="55722" y="295465"/>
                  </a:cubicBezTo>
                  <a:cubicBezTo>
                    <a:pt x="56675" y="294418"/>
                    <a:pt x="57723" y="293370"/>
                    <a:pt x="58675" y="292227"/>
                  </a:cubicBezTo>
                  <a:cubicBezTo>
                    <a:pt x="65914" y="283559"/>
                    <a:pt x="69820" y="272415"/>
                    <a:pt x="73153" y="262509"/>
                  </a:cubicBezTo>
                  <a:cubicBezTo>
                    <a:pt x="75249" y="256318"/>
                    <a:pt x="77439" y="249936"/>
                    <a:pt x="77725" y="243078"/>
                  </a:cubicBezTo>
                  <a:cubicBezTo>
                    <a:pt x="78106" y="234410"/>
                    <a:pt x="75249" y="224980"/>
                    <a:pt x="69629" y="216694"/>
                  </a:cubicBezTo>
                  <a:cubicBezTo>
                    <a:pt x="67438" y="213360"/>
                    <a:pt x="64676" y="210598"/>
                    <a:pt x="62009" y="207931"/>
                  </a:cubicBezTo>
                  <a:cubicBezTo>
                    <a:pt x="58199" y="204121"/>
                    <a:pt x="54675" y="200596"/>
                    <a:pt x="52960" y="196025"/>
                  </a:cubicBezTo>
                  <a:cubicBezTo>
                    <a:pt x="49055" y="185166"/>
                    <a:pt x="42864" y="175260"/>
                    <a:pt x="35911" y="168783"/>
                  </a:cubicBezTo>
                  <a:cubicBezTo>
                    <a:pt x="34863" y="167830"/>
                    <a:pt x="33815" y="166973"/>
                    <a:pt x="32672" y="166021"/>
                  </a:cubicBezTo>
                  <a:cubicBezTo>
                    <a:pt x="30957" y="164497"/>
                    <a:pt x="29243" y="163163"/>
                    <a:pt x="27814" y="161449"/>
                  </a:cubicBezTo>
                  <a:cubicBezTo>
                    <a:pt x="25338" y="158687"/>
                    <a:pt x="23528" y="155067"/>
                    <a:pt x="21909" y="151638"/>
                  </a:cubicBezTo>
                  <a:cubicBezTo>
                    <a:pt x="19242" y="146304"/>
                    <a:pt x="16479" y="140684"/>
                    <a:pt x="14670" y="134874"/>
                  </a:cubicBezTo>
                  <a:cubicBezTo>
                    <a:pt x="14098" y="133064"/>
                    <a:pt x="13622" y="131254"/>
                    <a:pt x="13146" y="129350"/>
                  </a:cubicBezTo>
                  <a:cubicBezTo>
                    <a:pt x="12288" y="126016"/>
                    <a:pt x="11336" y="122587"/>
                    <a:pt x="10003" y="119253"/>
                  </a:cubicBezTo>
                  <a:cubicBezTo>
                    <a:pt x="9431" y="118015"/>
                    <a:pt x="8860" y="116777"/>
                    <a:pt x="8193" y="115538"/>
                  </a:cubicBezTo>
                  <a:cubicBezTo>
                    <a:pt x="7145" y="113443"/>
                    <a:pt x="6193" y="111347"/>
                    <a:pt x="5621" y="109252"/>
                  </a:cubicBezTo>
                  <a:cubicBezTo>
                    <a:pt x="5049" y="107252"/>
                    <a:pt x="4954" y="105156"/>
                    <a:pt x="4764" y="102870"/>
                  </a:cubicBezTo>
                  <a:cubicBezTo>
                    <a:pt x="4764" y="101727"/>
                    <a:pt x="4669" y="100489"/>
                    <a:pt x="4478" y="99346"/>
                  </a:cubicBezTo>
                  <a:cubicBezTo>
                    <a:pt x="4097" y="95631"/>
                    <a:pt x="3145" y="92012"/>
                    <a:pt x="2287" y="88582"/>
                  </a:cubicBezTo>
                  <a:cubicBezTo>
                    <a:pt x="1430" y="85344"/>
                    <a:pt x="668" y="82391"/>
                    <a:pt x="287" y="79248"/>
                  </a:cubicBezTo>
                  <a:cubicBezTo>
                    <a:pt x="-285" y="74867"/>
                    <a:pt x="96" y="70009"/>
                    <a:pt x="573" y="65342"/>
                  </a:cubicBezTo>
                  <a:cubicBezTo>
                    <a:pt x="763" y="63532"/>
                    <a:pt x="858" y="61627"/>
                    <a:pt x="954" y="59817"/>
                  </a:cubicBezTo>
                  <a:lnTo>
                    <a:pt x="1620" y="48578"/>
                  </a:lnTo>
                  <a:cubicBezTo>
                    <a:pt x="7240" y="53912"/>
                    <a:pt x="14194" y="59246"/>
                    <a:pt x="22766" y="61436"/>
                  </a:cubicBezTo>
                  <a:cubicBezTo>
                    <a:pt x="26386" y="62294"/>
                    <a:pt x="30005" y="62579"/>
                    <a:pt x="33624" y="62579"/>
                  </a:cubicBezTo>
                  <a:cubicBezTo>
                    <a:pt x="37435" y="62579"/>
                    <a:pt x="41245" y="62294"/>
                    <a:pt x="44959" y="61913"/>
                  </a:cubicBezTo>
                  <a:lnTo>
                    <a:pt x="45816" y="61913"/>
                  </a:lnTo>
                  <a:cubicBezTo>
                    <a:pt x="78297" y="59055"/>
                    <a:pt x="111444" y="58674"/>
                    <a:pt x="143543" y="58388"/>
                  </a:cubicBezTo>
                  <a:cubicBezTo>
                    <a:pt x="153735" y="58293"/>
                    <a:pt x="164022" y="58198"/>
                    <a:pt x="174213" y="58007"/>
                  </a:cubicBezTo>
                  <a:cubicBezTo>
                    <a:pt x="192216" y="57721"/>
                    <a:pt x="208504" y="57055"/>
                    <a:pt x="224315" y="52006"/>
                  </a:cubicBezTo>
                  <a:cubicBezTo>
                    <a:pt x="238793" y="47435"/>
                    <a:pt x="254319" y="37624"/>
                    <a:pt x="264987" y="26384"/>
                  </a:cubicBezTo>
                  <a:cubicBezTo>
                    <a:pt x="267178" y="24098"/>
                    <a:pt x="269178" y="21622"/>
                    <a:pt x="271083" y="19145"/>
                  </a:cubicBezTo>
                  <a:cubicBezTo>
                    <a:pt x="272512" y="17336"/>
                    <a:pt x="273940" y="15526"/>
                    <a:pt x="275560" y="13811"/>
                  </a:cubicBezTo>
                  <a:cubicBezTo>
                    <a:pt x="279941" y="8763"/>
                    <a:pt x="285180" y="4286"/>
                    <a:pt x="290419" y="0"/>
                  </a:cubicBezTo>
                  <a:cubicBezTo>
                    <a:pt x="290419" y="381"/>
                    <a:pt x="290323" y="667"/>
                    <a:pt x="290323" y="1048"/>
                  </a:cubicBezTo>
                  <a:cubicBezTo>
                    <a:pt x="289656" y="7048"/>
                    <a:pt x="289085" y="13049"/>
                    <a:pt x="288228" y="19050"/>
                  </a:cubicBezTo>
                  <a:cubicBezTo>
                    <a:pt x="287466" y="24860"/>
                    <a:pt x="288418" y="30385"/>
                    <a:pt x="288704" y="36195"/>
                  </a:cubicBezTo>
                  <a:cubicBezTo>
                    <a:pt x="288990" y="43529"/>
                    <a:pt x="289752" y="51149"/>
                    <a:pt x="288609" y="58293"/>
                  </a:cubicBezTo>
                  <a:cubicBezTo>
                    <a:pt x="287656" y="64865"/>
                    <a:pt x="289847" y="70390"/>
                    <a:pt x="290133" y="76867"/>
                  </a:cubicBezTo>
                  <a:cubicBezTo>
                    <a:pt x="290323" y="80201"/>
                    <a:pt x="290038" y="83439"/>
                    <a:pt x="289656" y="86773"/>
                  </a:cubicBezTo>
                  <a:cubicBezTo>
                    <a:pt x="287847" y="101441"/>
                    <a:pt x="284132" y="116681"/>
                    <a:pt x="287085" y="131445"/>
                  </a:cubicBezTo>
                  <a:cubicBezTo>
                    <a:pt x="288609" y="139732"/>
                    <a:pt x="291562" y="147638"/>
                    <a:pt x="293371" y="155734"/>
                  </a:cubicBezTo>
                  <a:cubicBezTo>
                    <a:pt x="295657" y="165354"/>
                    <a:pt x="293847" y="177165"/>
                    <a:pt x="293847" y="187071"/>
                  </a:cubicBezTo>
                  <a:cubicBezTo>
                    <a:pt x="293752" y="209836"/>
                    <a:pt x="293657" y="232601"/>
                    <a:pt x="293657" y="255365"/>
                  </a:cubicBezTo>
                  <a:cubicBezTo>
                    <a:pt x="293562" y="262509"/>
                    <a:pt x="293657" y="269938"/>
                    <a:pt x="296133" y="276606"/>
                  </a:cubicBezTo>
                  <a:cubicBezTo>
                    <a:pt x="300896" y="289084"/>
                    <a:pt x="301944" y="300323"/>
                    <a:pt x="310230" y="311848"/>
                  </a:cubicBezTo>
                  <a:cubicBezTo>
                    <a:pt x="315374" y="319088"/>
                    <a:pt x="321089" y="326231"/>
                    <a:pt x="324613" y="334232"/>
                  </a:cubicBezTo>
                  <a:cubicBezTo>
                    <a:pt x="323089" y="334518"/>
                    <a:pt x="321565" y="334709"/>
                    <a:pt x="320041" y="334994"/>
                  </a:cubicBezTo>
                  <a:cubicBezTo>
                    <a:pt x="316041" y="335661"/>
                    <a:pt x="311945" y="336328"/>
                    <a:pt x="307945" y="336995"/>
                  </a:cubicBezTo>
                  <a:cubicBezTo>
                    <a:pt x="297657" y="338804"/>
                    <a:pt x="285465" y="341186"/>
                    <a:pt x="273464" y="345472"/>
                  </a:cubicBezTo>
                  <a:cubicBezTo>
                    <a:pt x="262129" y="349568"/>
                    <a:pt x="252128" y="355378"/>
                    <a:pt x="243270" y="360521"/>
                  </a:cubicBezTo>
                  <a:cubicBezTo>
                    <a:pt x="228982" y="368808"/>
                    <a:pt x="211552" y="371094"/>
                    <a:pt x="196407" y="372142"/>
                  </a:cubicBezTo>
                  <a:cubicBezTo>
                    <a:pt x="173928" y="373856"/>
                    <a:pt x="145353" y="373761"/>
                    <a:pt x="123636" y="358521"/>
                  </a:cubicBezTo>
                  <a:cubicBezTo>
                    <a:pt x="120397" y="356235"/>
                    <a:pt x="117254" y="353663"/>
                    <a:pt x="114206" y="351092"/>
                  </a:cubicBezTo>
                  <a:cubicBezTo>
                    <a:pt x="111539" y="348710"/>
                    <a:pt x="108777" y="346424"/>
                    <a:pt x="105919" y="344329"/>
                  </a:cubicBezTo>
                  <a:cubicBezTo>
                    <a:pt x="98013" y="338519"/>
                    <a:pt x="90679" y="335566"/>
                    <a:pt x="83536" y="335375"/>
                  </a:cubicBezTo>
                  <a:cubicBezTo>
                    <a:pt x="78487" y="335185"/>
                    <a:pt x="73820" y="336518"/>
                    <a:pt x="69248" y="337756"/>
                  </a:cubicBezTo>
                  <a:cubicBezTo>
                    <a:pt x="63247" y="339280"/>
                    <a:pt x="57056" y="340995"/>
                    <a:pt x="51055" y="343471"/>
                  </a:cubicBezTo>
                  <a:cubicBezTo>
                    <a:pt x="49912" y="343948"/>
                    <a:pt x="48769" y="344519"/>
                    <a:pt x="47531" y="345091"/>
                  </a:cubicBezTo>
                  <a:close/>
                </a:path>
              </a:pathLst>
            </a:custGeom>
            <a:solidFill>
              <a:srgbClr val="D8D8D8">
                <a:alpha val="3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grpSp>
          <p:nvGrpSpPr>
            <p:cNvPr id="693" name="Google Shape;693;p90"/>
            <p:cNvGrpSpPr/>
            <p:nvPr/>
          </p:nvGrpSpPr>
          <p:grpSpPr>
            <a:xfrm>
              <a:off x="9491772" y="4053483"/>
              <a:ext cx="2420777" cy="1590906"/>
              <a:chOff x="5770625" y="3668458"/>
              <a:chExt cx="3324266" cy="2184669"/>
            </a:xfrm>
          </p:grpSpPr>
          <p:sp>
            <p:nvSpPr>
              <p:cNvPr id="694" name="Google Shape;694;p90"/>
              <p:cNvSpPr/>
              <p:nvPr/>
            </p:nvSpPr>
            <p:spPr>
              <a:xfrm>
                <a:off x="5770625" y="3668458"/>
                <a:ext cx="2388012" cy="2184669"/>
              </a:xfrm>
              <a:custGeom>
                <a:avLst/>
                <a:gdLst/>
                <a:ahLst/>
                <a:cxnLst/>
                <a:rect l="l" t="t" r="r" b="b"/>
                <a:pathLst>
                  <a:path w="2388012" h="2184669" extrusionOk="0">
                    <a:moveTo>
                      <a:pt x="2388013" y="2151507"/>
                    </a:moveTo>
                    <a:cubicBezTo>
                      <a:pt x="1962436" y="2161794"/>
                      <a:pt x="1861471" y="2162366"/>
                      <a:pt x="1714500" y="2163223"/>
                    </a:cubicBezTo>
                    <a:cubicBezTo>
                      <a:pt x="1594009" y="2163890"/>
                      <a:pt x="1444085" y="2164747"/>
                      <a:pt x="1062895" y="2171128"/>
                    </a:cubicBezTo>
                    <a:cubicBezTo>
                      <a:pt x="806958" y="2175510"/>
                      <a:pt x="680085" y="2175224"/>
                      <a:pt x="647319" y="2175034"/>
                    </a:cubicBezTo>
                    <a:lnTo>
                      <a:pt x="645605" y="2175034"/>
                    </a:lnTo>
                    <a:cubicBezTo>
                      <a:pt x="634460" y="2175129"/>
                      <a:pt x="623506" y="2176463"/>
                      <a:pt x="612934" y="2177701"/>
                    </a:cubicBezTo>
                    <a:cubicBezTo>
                      <a:pt x="601885" y="2179034"/>
                      <a:pt x="590455" y="2180368"/>
                      <a:pt x="578834" y="2180463"/>
                    </a:cubicBezTo>
                    <a:cubicBezTo>
                      <a:pt x="554927" y="2180463"/>
                      <a:pt x="531114" y="2180558"/>
                      <a:pt x="507206" y="2180653"/>
                    </a:cubicBezTo>
                    <a:lnTo>
                      <a:pt x="473012" y="2180749"/>
                    </a:lnTo>
                    <a:cubicBezTo>
                      <a:pt x="467392" y="2180749"/>
                      <a:pt x="460438" y="2181606"/>
                      <a:pt x="453104" y="2182463"/>
                    </a:cubicBezTo>
                    <a:cubicBezTo>
                      <a:pt x="428054" y="2185511"/>
                      <a:pt x="396812" y="2189321"/>
                      <a:pt x="392335" y="2164175"/>
                    </a:cubicBezTo>
                    <a:cubicBezTo>
                      <a:pt x="391382" y="2158651"/>
                      <a:pt x="391859" y="2152936"/>
                      <a:pt x="392430" y="2147030"/>
                    </a:cubicBezTo>
                    <a:cubicBezTo>
                      <a:pt x="392621" y="2145125"/>
                      <a:pt x="392811" y="2143220"/>
                      <a:pt x="392906" y="2141315"/>
                    </a:cubicBezTo>
                    <a:cubicBezTo>
                      <a:pt x="394621" y="2116455"/>
                      <a:pt x="372713" y="2087880"/>
                      <a:pt x="359473" y="2074926"/>
                    </a:cubicBezTo>
                    <a:cubicBezTo>
                      <a:pt x="355092" y="2070640"/>
                      <a:pt x="350139" y="2065687"/>
                      <a:pt x="344900" y="2061210"/>
                    </a:cubicBezTo>
                    <a:cubicBezTo>
                      <a:pt x="340900" y="2057686"/>
                      <a:pt x="336804" y="2055209"/>
                      <a:pt x="332518" y="2052447"/>
                    </a:cubicBezTo>
                    <a:cubicBezTo>
                      <a:pt x="331184" y="2051590"/>
                      <a:pt x="329755" y="2050732"/>
                      <a:pt x="328422" y="2049875"/>
                    </a:cubicBezTo>
                    <a:cubicBezTo>
                      <a:pt x="316230" y="2041969"/>
                      <a:pt x="304229" y="2033683"/>
                      <a:pt x="292798" y="2025301"/>
                    </a:cubicBezTo>
                    <a:cubicBezTo>
                      <a:pt x="276606" y="2013394"/>
                      <a:pt x="260604" y="2000631"/>
                      <a:pt x="244888" y="1988153"/>
                    </a:cubicBezTo>
                    <a:cubicBezTo>
                      <a:pt x="238601" y="1983105"/>
                      <a:pt x="232124" y="1977961"/>
                      <a:pt x="226695" y="1972151"/>
                    </a:cubicBezTo>
                    <a:cubicBezTo>
                      <a:pt x="223266" y="1968627"/>
                      <a:pt x="220123" y="1964626"/>
                      <a:pt x="217075" y="1960816"/>
                    </a:cubicBezTo>
                    <a:cubicBezTo>
                      <a:pt x="214694" y="1957864"/>
                      <a:pt x="212312" y="1954816"/>
                      <a:pt x="209740" y="1951958"/>
                    </a:cubicBezTo>
                    <a:cubicBezTo>
                      <a:pt x="205930" y="1947672"/>
                      <a:pt x="201835" y="1943576"/>
                      <a:pt x="197834" y="1939576"/>
                    </a:cubicBezTo>
                    <a:cubicBezTo>
                      <a:pt x="193453" y="1935289"/>
                      <a:pt x="188976" y="1930813"/>
                      <a:pt x="184976" y="1926145"/>
                    </a:cubicBezTo>
                    <a:cubicBezTo>
                      <a:pt x="180689" y="1921192"/>
                      <a:pt x="177451" y="1916430"/>
                      <a:pt x="175165" y="1911572"/>
                    </a:cubicBezTo>
                    <a:cubicBezTo>
                      <a:pt x="174022" y="1909381"/>
                      <a:pt x="173450" y="1907000"/>
                      <a:pt x="172688" y="1904428"/>
                    </a:cubicBezTo>
                    <a:cubicBezTo>
                      <a:pt x="171831" y="1901285"/>
                      <a:pt x="170974" y="1898047"/>
                      <a:pt x="169354" y="1895094"/>
                    </a:cubicBezTo>
                    <a:cubicBezTo>
                      <a:pt x="162973" y="1884140"/>
                      <a:pt x="157829" y="1872139"/>
                      <a:pt x="153543" y="1858613"/>
                    </a:cubicBezTo>
                    <a:cubicBezTo>
                      <a:pt x="148971" y="1844231"/>
                      <a:pt x="146018" y="1829086"/>
                      <a:pt x="143065" y="1814513"/>
                    </a:cubicBezTo>
                    <a:cubicBezTo>
                      <a:pt x="138684" y="1792605"/>
                      <a:pt x="134112" y="1770031"/>
                      <a:pt x="124587" y="1749361"/>
                    </a:cubicBezTo>
                    <a:cubicBezTo>
                      <a:pt x="120015" y="1739741"/>
                      <a:pt x="114490" y="1730502"/>
                      <a:pt x="109061" y="1721548"/>
                    </a:cubicBezTo>
                    <a:cubicBezTo>
                      <a:pt x="102203" y="1710118"/>
                      <a:pt x="95060" y="1698403"/>
                      <a:pt x="90392" y="1685830"/>
                    </a:cubicBezTo>
                    <a:cubicBezTo>
                      <a:pt x="77914" y="1652778"/>
                      <a:pt x="82772" y="1616107"/>
                      <a:pt x="87344" y="1580769"/>
                    </a:cubicBezTo>
                    <a:cubicBezTo>
                      <a:pt x="89440" y="1565148"/>
                      <a:pt x="91535" y="1548956"/>
                      <a:pt x="92202" y="1533144"/>
                    </a:cubicBezTo>
                    <a:cubicBezTo>
                      <a:pt x="93154" y="1509808"/>
                      <a:pt x="90869" y="1486376"/>
                      <a:pt x="85535" y="1463516"/>
                    </a:cubicBezTo>
                    <a:cubicBezTo>
                      <a:pt x="83248" y="1453991"/>
                      <a:pt x="79153" y="1445133"/>
                      <a:pt x="75152" y="1436560"/>
                    </a:cubicBezTo>
                    <a:lnTo>
                      <a:pt x="72580" y="1431131"/>
                    </a:lnTo>
                    <a:cubicBezTo>
                      <a:pt x="70866" y="1427416"/>
                      <a:pt x="69056" y="1423511"/>
                      <a:pt x="68104" y="1419797"/>
                    </a:cubicBezTo>
                    <a:cubicBezTo>
                      <a:pt x="67723" y="1418273"/>
                      <a:pt x="67723" y="1416844"/>
                      <a:pt x="67628" y="1415415"/>
                    </a:cubicBezTo>
                    <a:cubicBezTo>
                      <a:pt x="67437" y="1413319"/>
                      <a:pt x="67342" y="1411224"/>
                      <a:pt x="66580" y="1409033"/>
                    </a:cubicBezTo>
                    <a:cubicBezTo>
                      <a:pt x="64389" y="1402175"/>
                      <a:pt x="60674" y="1395603"/>
                      <a:pt x="57055" y="1389316"/>
                    </a:cubicBezTo>
                    <a:cubicBezTo>
                      <a:pt x="55245" y="1386173"/>
                      <a:pt x="53435" y="1383125"/>
                      <a:pt x="51911" y="1379982"/>
                    </a:cubicBezTo>
                    <a:cubicBezTo>
                      <a:pt x="47625" y="1371409"/>
                      <a:pt x="42863" y="1361218"/>
                      <a:pt x="40481" y="1350073"/>
                    </a:cubicBezTo>
                    <a:cubicBezTo>
                      <a:pt x="39719" y="1346168"/>
                      <a:pt x="39148" y="1342073"/>
                      <a:pt x="38576" y="1338072"/>
                    </a:cubicBezTo>
                    <a:cubicBezTo>
                      <a:pt x="37529" y="1330261"/>
                      <a:pt x="36481" y="1322165"/>
                      <a:pt x="33242" y="1314640"/>
                    </a:cubicBezTo>
                    <a:cubicBezTo>
                      <a:pt x="31337" y="1310068"/>
                      <a:pt x="28575" y="1305877"/>
                      <a:pt x="26003" y="1301877"/>
                    </a:cubicBezTo>
                    <a:cubicBezTo>
                      <a:pt x="24479" y="1299591"/>
                      <a:pt x="23051" y="1297210"/>
                      <a:pt x="21622" y="1294828"/>
                    </a:cubicBezTo>
                    <a:cubicBezTo>
                      <a:pt x="18288" y="1289018"/>
                      <a:pt x="15812" y="1282541"/>
                      <a:pt x="13716" y="1277017"/>
                    </a:cubicBezTo>
                    <a:cubicBezTo>
                      <a:pt x="8477" y="1263015"/>
                      <a:pt x="3810" y="1248727"/>
                      <a:pt x="0" y="1234440"/>
                    </a:cubicBezTo>
                    <a:cubicBezTo>
                      <a:pt x="53054" y="1227296"/>
                      <a:pt x="101346" y="1208056"/>
                      <a:pt x="138303" y="1178909"/>
                    </a:cubicBezTo>
                    <a:cubicBezTo>
                      <a:pt x="140970" y="1176814"/>
                      <a:pt x="143637" y="1174623"/>
                      <a:pt x="146209" y="1172432"/>
                    </a:cubicBezTo>
                    <a:cubicBezTo>
                      <a:pt x="149923" y="1169384"/>
                      <a:pt x="153638" y="1166336"/>
                      <a:pt x="157448" y="1163479"/>
                    </a:cubicBezTo>
                    <a:cubicBezTo>
                      <a:pt x="161544" y="1160431"/>
                      <a:pt x="164973" y="1156430"/>
                      <a:pt x="168307" y="1152620"/>
                    </a:cubicBezTo>
                    <a:cubicBezTo>
                      <a:pt x="170688" y="1149858"/>
                      <a:pt x="172974" y="1147286"/>
                      <a:pt x="175355" y="1145000"/>
                    </a:cubicBezTo>
                    <a:lnTo>
                      <a:pt x="176498" y="1144048"/>
                    </a:lnTo>
                    <a:cubicBezTo>
                      <a:pt x="178879" y="1141762"/>
                      <a:pt x="181451" y="1139476"/>
                      <a:pt x="183547" y="1136714"/>
                    </a:cubicBezTo>
                    <a:cubicBezTo>
                      <a:pt x="186785" y="1132618"/>
                      <a:pt x="188881" y="1127855"/>
                      <a:pt x="190881" y="1123188"/>
                    </a:cubicBezTo>
                    <a:lnTo>
                      <a:pt x="191357" y="1122140"/>
                    </a:lnTo>
                    <a:cubicBezTo>
                      <a:pt x="197358" y="1108519"/>
                      <a:pt x="202692" y="1098804"/>
                      <a:pt x="208883" y="1090517"/>
                    </a:cubicBezTo>
                    <a:cubicBezTo>
                      <a:pt x="211074" y="1087564"/>
                      <a:pt x="213455" y="1084802"/>
                      <a:pt x="215741" y="1081945"/>
                    </a:cubicBezTo>
                    <a:cubicBezTo>
                      <a:pt x="216884" y="1080516"/>
                      <a:pt x="218122" y="1079182"/>
                      <a:pt x="219265" y="1077754"/>
                    </a:cubicBezTo>
                    <a:cubicBezTo>
                      <a:pt x="220409" y="1076230"/>
                      <a:pt x="221742" y="1074801"/>
                      <a:pt x="222980" y="1073372"/>
                    </a:cubicBezTo>
                    <a:cubicBezTo>
                      <a:pt x="225171" y="1070991"/>
                      <a:pt x="227362" y="1068610"/>
                      <a:pt x="229267" y="1065752"/>
                    </a:cubicBezTo>
                    <a:lnTo>
                      <a:pt x="242030" y="1046893"/>
                    </a:lnTo>
                    <a:cubicBezTo>
                      <a:pt x="243935" y="1044035"/>
                      <a:pt x="246126" y="1040701"/>
                      <a:pt x="247650" y="1037082"/>
                    </a:cubicBezTo>
                    <a:cubicBezTo>
                      <a:pt x="248984" y="1033748"/>
                      <a:pt x="249555" y="1030319"/>
                      <a:pt x="250222" y="1027081"/>
                    </a:cubicBezTo>
                    <a:cubicBezTo>
                      <a:pt x="250603" y="1025176"/>
                      <a:pt x="250888" y="1023175"/>
                      <a:pt x="251174" y="1021175"/>
                    </a:cubicBezTo>
                    <a:cubicBezTo>
                      <a:pt x="252031" y="1015841"/>
                      <a:pt x="252889" y="1010222"/>
                      <a:pt x="254984" y="1005554"/>
                    </a:cubicBezTo>
                    <a:cubicBezTo>
                      <a:pt x="256413" y="1002125"/>
                      <a:pt x="257270" y="998506"/>
                      <a:pt x="258128" y="995077"/>
                    </a:cubicBezTo>
                    <a:cubicBezTo>
                      <a:pt x="258985" y="991552"/>
                      <a:pt x="259747" y="988314"/>
                      <a:pt x="261080" y="985266"/>
                    </a:cubicBezTo>
                    <a:cubicBezTo>
                      <a:pt x="264128" y="978217"/>
                      <a:pt x="265271" y="970597"/>
                      <a:pt x="266319" y="963168"/>
                    </a:cubicBezTo>
                    <a:lnTo>
                      <a:pt x="267081" y="958310"/>
                    </a:lnTo>
                    <a:cubicBezTo>
                      <a:pt x="268605" y="948118"/>
                      <a:pt x="270034" y="937831"/>
                      <a:pt x="271177" y="927544"/>
                    </a:cubicBezTo>
                    <a:cubicBezTo>
                      <a:pt x="272891" y="913352"/>
                      <a:pt x="274130" y="898874"/>
                      <a:pt x="274892" y="884682"/>
                    </a:cubicBezTo>
                    <a:cubicBezTo>
                      <a:pt x="275177" y="879919"/>
                      <a:pt x="276225" y="875443"/>
                      <a:pt x="277368" y="870680"/>
                    </a:cubicBezTo>
                    <a:cubicBezTo>
                      <a:pt x="278702" y="864775"/>
                      <a:pt x="280130" y="858679"/>
                      <a:pt x="279940" y="852106"/>
                    </a:cubicBezTo>
                    <a:cubicBezTo>
                      <a:pt x="279178" y="829913"/>
                      <a:pt x="281559" y="804958"/>
                      <a:pt x="286988" y="777907"/>
                    </a:cubicBezTo>
                    <a:cubicBezTo>
                      <a:pt x="291751" y="753808"/>
                      <a:pt x="300228" y="733044"/>
                      <a:pt x="312230" y="716185"/>
                    </a:cubicBezTo>
                    <a:cubicBezTo>
                      <a:pt x="318611" y="707041"/>
                      <a:pt x="326422" y="698659"/>
                      <a:pt x="333851" y="690848"/>
                    </a:cubicBezTo>
                    <a:cubicBezTo>
                      <a:pt x="382524" y="639223"/>
                      <a:pt x="435864" y="591312"/>
                      <a:pt x="492252" y="548164"/>
                    </a:cubicBezTo>
                    <a:cubicBezTo>
                      <a:pt x="506159" y="537591"/>
                      <a:pt x="520637" y="527113"/>
                      <a:pt x="534734" y="517017"/>
                    </a:cubicBezTo>
                    <a:cubicBezTo>
                      <a:pt x="549973" y="505968"/>
                      <a:pt x="565785" y="494633"/>
                      <a:pt x="580835" y="482917"/>
                    </a:cubicBezTo>
                    <a:cubicBezTo>
                      <a:pt x="583502" y="480917"/>
                      <a:pt x="586835" y="478345"/>
                      <a:pt x="589026" y="474821"/>
                    </a:cubicBezTo>
                    <a:cubicBezTo>
                      <a:pt x="593122" y="467963"/>
                      <a:pt x="591788" y="460724"/>
                      <a:pt x="590645" y="454342"/>
                    </a:cubicBezTo>
                    <a:cubicBezTo>
                      <a:pt x="589979" y="450723"/>
                      <a:pt x="589312" y="447294"/>
                      <a:pt x="589597" y="444055"/>
                    </a:cubicBezTo>
                    <a:cubicBezTo>
                      <a:pt x="589979" y="438721"/>
                      <a:pt x="589407" y="433388"/>
                      <a:pt x="588836" y="428244"/>
                    </a:cubicBezTo>
                    <a:cubicBezTo>
                      <a:pt x="588359" y="423386"/>
                      <a:pt x="587883" y="418719"/>
                      <a:pt x="588169" y="414051"/>
                    </a:cubicBezTo>
                    <a:cubicBezTo>
                      <a:pt x="588550" y="405955"/>
                      <a:pt x="590645" y="398145"/>
                      <a:pt x="592741" y="389953"/>
                    </a:cubicBezTo>
                    <a:cubicBezTo>
                      <a:pt x="594360" y="383667"/>
                      <a:pt x="596075" y="377285"/>
                      <a:pt x="596932" y="370713"/>
                    </a:cubicBezTo>
                    <a:cubicBezTo>
                      <a:pt x="597884" y="363950"/>
                      <a:pt x="597980" y="356997"/>
                      <a:pt x="598075" y="350330"/>
                    </a:cubicBezTo>
                    <a:cubicBezTo>
                      <a:pt x="598075" y="343852"/>
                      <a:pt x="598170" y="337090"/>
                      <a:pt x="599027" y="330613"/>
                    </a:cubicBezTo>
                    <a:cubicBezTo>
                      <a:pt x="599885" y="324231"/>
                      <a:pt x="601313" y="318040"/>
                      <a:pt x="602742" y="312039"/>
                    </a:cubicBezTo>
                    <a:cubicBezTo>
                      <a:pt x="605028" y="301657"/>
                      <a:pt x="607505" y="290989"/>
                      <a:pt x="607123" y="279178"/>
                    </a:cubicBezTo>
                    <a:cubicBezTo>
                      <a:pt x="606933" y="274130"/>
                      <a:pt x="606552" y="269081"/>
                      <a:pt x="606266" y="264128"/>
                    </a:cubicBezTo>
                    <a:cubicBezTo>
                      <a:pt x="605409" y="252126"/>
                      <a:pt x="604456" y="239839"/>
                      <a:pt x="606457" y="227933"/>
                    </a:cubicBezTo>
                    <a:cubicBezTo>
                      <a:pt x="607790" y="220313"/>
                      <a:pt x="608076" y="212598"/>
                      <a:pt x="608362" y="205073"/>
                    </a:cubicBezTo>
                    <a:cubicBezTo>
                      <a:pt x="608743" y="196310"/>
                      <a:pt x="609124" y="187166"/>
                      <a:pt x="611124" y="178498"/>
                    </a:cubicBezTo>
                    <a:lnTo>
                      <a:pt x="611600" y="176308"/>
                    </a:lnTo>
                    <a:cubicBezTo>
                      <a:pt x="612934" y="170593"/>
                      <a:pt x="614363" y="164687"/>
                      <a:pt x="614172" y="158591"/>
                    </a:cubicBezTo>
                    <a:cubicBezTo>
                      <a:pt x="614077" y="151733"/>
                      <a:pt x="614458" y="144399"/>
                      <a:pt x="617411" y="137160"/>
                    </a:cubicBezTo>
                    <a:cubicBezTo>
                      <a:pt x="619030" y="133255"/>
                      <a:pt x="621221" y="129540"/>
                      <a:pt x="623316" y="125920"/>
                    </a:cubicBezTo>
                    <a:lnTo>
                      <a:pt x="624173" y="124301"/>
                    </a:lnTo>
                    <a:cubicBezTo>
                      <a:pt x="628364" y="117062"/>
                      <a:pt x="631793" y="109061"/>
                      <a:pt x="635127" y="101251"/>
                    </a:cubicBezTo>
                    <a:cubicBezTo>
                      <a:pt x="639223" y="91535"/>
                      <a:pt x="643509" y="81534"/>
                      <a:pt x="649224" y="73152"/>
                    </a:cubicBezTo>
                    <a:cubicBezTo>
                      <a:pt x="652653" y="68104"/>
                      <a:pt x="655034" y="63246"/>
                      <a:pt x="657415" y="58007"/>
                    </a:cubicBezTo>
                    <a:cubicBezTo>
                      <a:pt x="658273" y="56292"/>
                      <a:pt x="659130" y="54483"/>
                      <a:pt x="660083" y="52673"/>
                    </a:cubicBezTo>
                    <a:cubicBezTo>
                      <a:pt x="662083" y="48577"/>
                      <a:pt x="664559" y="44863"/>
                      <a:pt x="667226" y="40957"/>
                    </a:cubicBezTo>
                    <a:cubicBezTo>
                      <a:pt x="669703" y="37338"/>
                      <a:pt x="672179" y="33528"/>
                      <a:pt x="674275" y="29527"/>
                    </a:cubicBezTo>
                    <a:cubicBezTo>
                      <a:pt x="677799" y="22765"/>
                      <a:pt x="679609" y="15526"/>
                      <a:pt x="681419" y="8477"/>
                    </a:cubicBezTo>
                    <a:cubicBezTo>
                      <a:pt x="682085" y="5620"/>
                      <a:pt x="682847" y="2762"/>
                      <a:pt x="683705" y="0"/>
                    </a:cubicBezTo>
                    <a:cubicBezTo>
                      <a:pt x="686467" y="1619"/>
                      <a:pt x="689134" y="3619"/>
                      <a:pt x="691705" y="5620"/>
                    </a:cubicBezTo>
                    <a:lnTo>
                      <a:pt x="692468" y="6191"/>
                    </a:lnTo>
                    <a:cubicBezTo>
                      <a:pt x="698278" y="10573"/>
                      <a:pt x="703231" y="14097"/>
                      <a:pt x="708755" y="16859"/>
                    </a:cubicBezTo>
                    <a:cubicBezTo>
                      <a:pt x="716471" y="20669"/>
                      <a:pt x="724948" y="22860"/>
                      <a:pt x="733139" y="24860"/>
                    </a:cubicBezTo>
                    <a:cubicBezTo>
                      <a:pt x="735330" y="25432"/>
                      <a:pt x="737521" y="26003"/>
                      <a:pt x="739712" y="26575"/>
                    </a:cubicBezTo>
                    <a:cubicBezTo>
                      <a:pt x="747331" y="28670"/>
                      <a:pt x="756190" y="31432"/>
                      <a:pt x="763429" y="36766"/>
                    </a:cubicBezTo>
                    <a:cubicBezTo>
                      <a:pt x="769620" y="41434"/>
                      <a:pt x="774668" y="46482"/>
                      <a:pt x="780097" y="51911"/>
                    </a:cubicBezTo>
                    <a:lnTo>
                      <a:pt x="782384" y="54292"/>
                    </a:lnTo>
                    <a:cubicBezTo>
                      <a:pt x="786860" y="58769"/>
                      <a:pt x="792004" y="62484"/>
                      <a:pt x="796957" y="66008"/>
                    </a:cubicBezTo>
                    <a:lnTo>
                      <a:pt x="819055" y="82010"/>
                    </a:lnTo>
                    <a:cubicBezTo>
                      <a:pt x="829723" y="89630"/>
                      <a:pt x="840772" y="97631"/>
                      <a:pt x="853535" y="102394"/>
                    </a:cubicBezTo>
                    <a:cubicBezTo>
                      <a:pt x="856297" y="103441"/>
                      <a:pt x="859250" y="104394"/>
                      <a:pt x="862108" y="105251"/>
                    </a:cubicBezTo>
                    <a:cubicBezTo>
                      <a:pt x="865918" y="106489"/>
                      <a:pt x="869633" y="107632"/>
                      <a:pt x="873157" y="109156"/>
                    </a:cubicBezTo>
                    <a:cubicBezTo>
                      <a:pt x="877062" y="110776"/>
                      <a:pt x="880872" y="112966"/>
                      <a:pt x="884492" y="115157"/>
                    </a:cubicBezTo>
                    <a:cubicBezTo>
                      <a:pt x="889254" y="117919"/>
                      <a:pt x="894207" y="120777"/>
                      <a:pt x="899636" y="122682"/>
                    </a:cubicBezTo>
                    <a:cubicBezTo>
                      <a:pt x="903827" y="124206"/>
                      <a:pt x="908304" y="125063"/>
                      <a:pt x="912590" y="125920"/>
                    </a:cubicBezTo>
                    <a:cubicBezTo>
                      <a:pt x="915829" y="126587"/>
                      <a:pt x="919258" y="127254"/>
                      <a:pt x="922496" y="128206"/>
                    </a:cubicBezTo>
                    <a:cubicBezTo>
                      <a:pt x="925735" y="129159"/>
                      <a:pt x="928783" y="130397"/>
                      <a:pt x="931926" y="131731"/>
                    </a:cubicBezTo>
                    <a:cubicBezTo>
                      <a:pt x="933260" y="132302"/>
                      <a:pt x="934593" y="132778"/>
                      <a:pt x="935927" y="133350"/>
                    </a:cubicBezTo>
                    <a:cubicBezTo>
                      <a:pt x="962882" y="143732"/>
                      <a:pt x="993743" y="148114"/>
                      <a:pt x="1030414" y="146685"/>
                    </a:cubicBezTo>
                    <a:cubicBezTo>
                      <a:pt x="1034796" y="146494"/>
                      <a:pt x="1039178" y="146304"/>
                      <a:pt x="1043559" y="146018"/>
                    </a:cubicBezTo>
                    <a:cubicBezTo>
                      <a:pt x="1052322" y="145447"/>
                      <a:pt x="1061276" y="144970"/>
                      <a:pt x="1070134" y="145161"/>
                    </a:cubicBezTo>
                    <a:cubicBezTo>
                      <a:pt x="1078230" y="145447"/>
                      <a:pt x="1086517" y="146304"/>
                      <a:pt x="1094518" y="147161"/>
                    </a:cubicBezTo>
                    <a:cubicBezTo>
                      <a:pt x="1099376" y="147638"/>
                      <a:pt x="1104233" y="148209"/>
                      <a:pt x="1109091" y="148590"/>
                    </a:cubicBezTo>
                    <a:cubicBezTo>
                      <a:pt x="1135666" y="150685"/>
                      <a:pt x="1162431" y="148780"/>
                      <a:pt x="1188244" y="146971"/>
                    </a:cubicBezTo>
                    <a:lnTo>
                      <a:pt x="1190244" y="146875"/>
                    </a:lnTo>
                    <a:cubicBezTo>
                      <a:pt x="1198340" y="146304"/>
                      <a:pt x="1205960" y="145732"/>
                      <a:pt x="1213771" y="146113"/>
                    </a:cubicBezTo>
                    <a:cubicBezTo>
                      <a:pt x="1219486" y="146304"/>
                      <a:pt x="1224534" y="144494"/>
                      <a:pt x="1229392" y="142303"/>
                    </a:cubicBezTo>
                    <a:cubicBezTo>
                      <a:pt x="1230725" y="141732"/>
                      <a:pt x="1231964" y="141065"/>
                      <a:pt x="1233297" y="140494"/>
                    </a:cubicBezTo>
                    <a:cubicBezTo>
                      <a:pt x="1233678" y="140303"/>
                      <a:pt x="1233964" y="140113"/>
                      <a:pt x="1234345" y="140017"/>
                    </a:cubicBezTo>
                    <a:cubicBezTo>
                      <a:pt x="1235678" y="139351"/>
                      <a:pt x="1237012" y="138779"/>
                      <a:pt x="1238345" y="138208"/>
                    </a:cubicBezTo>
                    <a:cubicBezTo>
                      <a:pt x="1243965" y="135731"/>
                      <a:pt x="1250061" y="134207"/>
                      <a:pt x="1255871" y="132683"/>
                    </a:cubicBezTo>
                    <a:cubicBezTo>
                      <a:pt x="1260062" y="131540"/>
                      <a:pt x="1264634" y="130588"/>
                      <a:pt x="1268635" y="130492"/>
                    </a:cubicBezTo>
                    <a:cubicBezTo>
                      <a:pt x="1274636" y="130588"/>
                      <a:pt x="1280922" y="133255"/>
                      <a:pt x="1287875" y="138398"/>
                    </a:cubicBezTo>
                    <a:cubicBezTo>
                      <a:pt x="1290733" y="140398"/>
                      <a:pt x="1293305" y="142684"/>
                      <a:pt x="1295972" y="144875"/>
                    </a:cubicBezTo>
                    <a:cubicBezTo>
                      <a:pt x="1299020" y="147542"/>
                      <a:pt x="1302258" y="150209"/>
                      <a:pt x="1305782" y="152686"/>
                    </a:cubicBezTo>
                    <a:cubicBezTo>
                      <a:pt x="1323308" y="164973"/>
                      <a:pt x="1344644" y="167926"/>
                      <a:pt x="1364171" y="167926"/>
                    </a:cubicBezTo>
                    <a:cubicBezTo>
                      <a:pt x="1370362" y="167926"/>
                      <a:pt x="1376363" y="167640"/>
                      <a:pt x="1381982" y="167259"/>
                    </a:cubicBezTo>
                    <a:cubicBezTo>
                      <a:pt x="1397698" y="166116"/>
                      <a:pt x="1415891" y="163734"/>
                      <a:pt x="1431131" y="154876"/>
                    </a:cubicBezTo>
                    <a:cubicBezTo>
                      <a:pt x="1439799" y="149828"/>
                      <a:pt x="1449610" y="144208"/>
                      <a:pt x="1460468" y="140303"/>
                    </a:cubicBezTo>
                    <a:cubicBezTo>
                      <a:pt x="1472089" y="136112"/>
                      <a:pt x="1483995" y="133826"/>
                      <a:pt x="1494092" y="132016"/>
                    </a:cubicBezTo>
                    <a:lnTo>
                      <a:pt x="1506093" y="130016"/>
                    </a:lnTo>
                    <a:cubicBezTo>
                      <a:pt x="1507903" y="129730"/>
                      <a:pt x="1509808" y="129445"/>
                      <a:pt x="1511713" y="129064"/>
                    </a:cubicBezTo>
                    <a:cubicBezTo>
                      <a:pt x="1511903" y="129540"/>
                      <a:pt x="1512094" y="130016"/>
                      <a:pt x="1512189" y="130492"/>
                    </a:cubicBezTo>
                    <a:cubicBezTo>
                      <a:pt x="1513904" y="137065"/>
                      <a:pt x="1513904" y="144113"/>
                      <a:pt x="1515428" y="150685"/>
                    </a:cubicBezTo>
                    <a:cubicBezTo>
                      <a:pt x="1517142" y="158020"/>
                      <a:pt x="1520762" y="164782"/>
                      <a:pt x="1522476" y="172021"/>
                    </a:cubicBezTo>
                    <a:cubicBezTo>
                      <a:pt x="1526286" y="188023"/>
                      <a:pt x="1520762" y="204883"/>
                      <a:pt x="1522667" y="221170"/>
                    </a:cubicBezTo>
                    <a:cubicBezTo>
                      <a:pt x="1524000" y="232315"/>
                      <a:pt x="1528858" y="242888"/>
                      <a:pt x="1529239" y="254032"/>
                    </a:cubicBezTo>
                    <a:cubicBezTo>
                      <a:pt x="1529334" y="257842"/>
                      <a:pt x="1528953" y="261747"/>
                      <a:pt x="1529906" y="265462"/>
                    </a:cubicBezTo>
                    <a:cubicBezTo>
                      <a:pt x="1530668" y="268605"/>
                      <a:pt x="1532287" y="271463"/>
                      <a:pt x="1533430" y="274606"/>
                    </a:cubicBezTo>
                    <a:cubicBezTo>
                      <a:pt x="1536097" y="282226"/>
                      <a:pt x="1534859" y="290703"/>
                      <a:pt x="1536764" y="298609"/>
                    </a:cubicBezTo>
                    <a:cubicBezTo>
                      <a:pt x="1538764" y="306991"/>
                      <a:pt x="1543240" y="314134"/>
                      <a:pt x="1545527" y="322516"/>
                    </a:cubicBezTo>
                    <a:cubicBezTo>
                      <a:pt x="1548384" y="332994"/>
                      <a:pt x="1552004" y="344233"/>
                      <a:pt x="1552004" y="355092"/>
                    </a:cubicBezTo>
                    <a:cubicBezTo>
                      <a:pt x="1552004" y="367855"/>
                      <a:pt x="1550956" y="380714"/>
                      <a:pt x="1551908" y="393382"/>
                    </a:cubicBezTo>
                    <a:cubicBezTo>
                      <a:pt x="1553718" y="417100"/>
                      <a:pt x="1562957" y="440245"/>
                      <a:pt x="1578007" y="458629"/>
                    </a:cubicBezTo>
                    <a:cubicBezTo>
                      <a:pt x="1583341" y="465106"/>
                      <a:pt x="1589437" y="471297"/>
                      <a:pt x="1592389" y="479203"/>
                    </a:cubicBezTo>
                    <a:cubicBezTo>
                      <a:pt x="1596104" y="489299"/>
                      <a:pt x="1594676" y="502348"/>
                      <a:pt x="1603343" y="508921"/>
                    </a:cubicBezTo>
                    <a:cubicBezTo>
                      <a:pt x="1605725" y="510635"/>
                      <a:pt x="1608677" y="511778"/>
                      <a:pt x="1610487" y="514064"/>
                    </a:cubicBezTo>
                    <a:cubicBezTo>
                      <a:pt x="1612202" y="516255"/>
                      <a:pt x="1612678" y="519113"/>
                      <a:pt x="1612964" y="521780"/>
                    </a:cubicBezTo>
                    <a:cubicBezTo>
                      <a:pt x="1614964" y="539686"/>
                      <a:pt x="1612773" y="557593"/>
                      <a:pt x="1611725" y="575405"/>
                    </a:cubicBezTo>
                    <a:cubicBezTo>
                      <a:pt x="1611154" y="584073"/>
                      <a:pt x="1610582" y="593122"/>
                      <a:pt x="1611344" y="601789"/>
                    </a:cubicBezTo>
                    <a:cubicBezTo>
                      <a:pt x="1611630" y="605123"/>
                      <a:pt x="1613345" y="606838"/>
                      <a:pt x="1614964" y="609790"/>
                    </a:cubicBezTo>
                    <a:cubicBezTo>
                      <a:pt x="1616773" y="613219"/>
                      <a:pt x="1617917" y="617125"/>
                      <a:pt x="1618583" y="620935"/>
                    </a:cubicBezTo>
                    <a:cubicBezTo>
                      <a:pt x="1619726" y="627316"/>
                      <a:pt x="1619631" y="633889"/>
                      <a:pt x="1620393" y="640366"/>
                    </a:cubicBezTo>
                    <a:cubicBezTo>
                      <a:pt x="1620774" y="644271"/>
                      <a:pt x="1621631" y="648272"/>
                      <a:pt x="1623631" y="651700"/>
                    </a:cubicBezTo>
                    <a:cubicBezTo>
                      <a:pt x="1627251" y="657701"/>
                      <a:pt x="1634776" y="661606"/>
                      <a:pt x="1635919" y="668560"/>
                    </a:cubicBezTo>
                    <a:cubicBezTo>
                      <a:pt x="1636300" y="671036"/>
                      <a:pt x="1635919" y="673608"/>
                      <a:pt x="1636490" y="676084"/>
                    </a:cubicBezTo>
                    <a:cubicBezTo>
                      <a:pt x="1636967" y="677894"/>
                      <a:pt x="1638014" y="679418"/>
                      <a:pt x="1639062" y="681038"/>
                    </a:cubicBezTo>
                    <a:cubicBezTo>
                      <a:pt x="1643729" y="687800"/>
                      <a:pt x="1650778" y="694182"/>
                      <a:pt x="1653826" y="701707"/>
                    </a:cubicBezTo>
                    <a:cubicBezTo>
                      <a:pt x="1657445" y="710374"/>
                      <a:pt x="1663160" y="718661"/>
                      <a:pt x="1666113" y="727519"/>
                    </a:cubicBezTo>
                    <a:cubicBezTo>
                      <a:pt x="1670018" y="735425"/>
                      <a:pt x="1677829" y="740664"/>
                      <a:pt x="1679829" y="749617"/>
                    </a:cubicBezTo>
                    <a:cubicBezTo>
                      <a:pt x="1681353" y="756094"/>
                      <a:pt x="1679639" y="762857"/>
                      <a:pt x="1680401" y="769430"/>
                    </a:cubicBezTo>
                    <a:cubicBezTo>
                      <a:pt x="1681353" y="776668"/>
                      <a:pt x="1686115" y="780859"/>
                      <a:pt x="1688973" y="787146"/>
                    </a:cubicBezTo>
                    <a:cubicBezTo>
                      <a:pt x="1692116" y="793909"/>
                      <a:pt x="1694402" y="800290"/>
                      <a:pt x="1699736" y="806005"/>
                    </a:cubicBezTo>
                    <a:cubicBezTo>
                      <a:pt x="1707356" y="814197"/>
                      <a:pt x="1711166" y="824770"/>
                      <a:pt x="1715929" y="834866"/>
                    </a:cubicBezTo>
                    <a:cubicBezTo>
                      <a:pt x="1721548" y="846868"/>
                      <a:pt x="1729073" y="856774"/>
                      <a:pt x="1736217" y="867727"/>
                    </a:cubicBezTo>
                    <a:cubicBezTo>
                      <a:pt x="1737170" y="869251"/>
                      <a:pt x="1738217" y="870775"/>
                      <a:pt x="1739551" y="872014"/>
                    </a:cubicBezTo>
                    <a:cubicBezTo>
                      <a:pt x="1741932" y="874014"/>
                      <a:pt x="1745171" y="874776"/>
                      <a:pt x="1747838" y="876395"/>
                    </a:cubicBezTo>
                    <a:cubicBezTo>
                      <a:pt x="1750790" y="878110"/>
                      <a:pt x="1752410" y="880015"/>
                      <a:pt x="1754219" y="882872"/>
                    </a:cubicBezTo>
                    <a:cubicBezTo>
                      <a:pt x="1755648" y="885253"/>
                      <a:pt x="1757553" y="887158"/>
                      <a:pt x="1759458" y="889159"/>
                    </a:cubicBezTo>
                    <a:cubicBezTo>
                      <a:pt x="1761363" y="891064"/>
                      <a:pt x="1763173" y="892969"/>
                      <a:pt x="1765078" y="894874"/>
                    </a:cubicBezTo>
                    <a:cubicBezTo>
                      <a:pt x="1768126" y="898112"/>
                      <a:pt x="1771269" y="901255"/>
                      <a:pt x="1773650" y="904970"/>
                    </a:cubicBezTo>
                    <a:cubicBezTo>
                      <a:pt x="1774698" y="906685"/>
                      <a:pt x="1775651" y="908399"/>
                      <a:pt x="1776794" y="910018"/>
                    </a:cubicBezTo>
                    <a:cubicBezTo>
                      <a:pt x="1779080" y="913352"/>
                      <a:pt x="1782223" y="915448"/>
                      <a:pt x="1785080" y="918210"/>
                    </a:cubicBezTo>
                    <a:cubicBezTo>
                      <a:pt x="1787366" y="920401"/>
                      <a:pt x="1789271" y="923068"/>
                      <a:pt x="1790605" y="925925"/>
                    </a:cubicBezTo>
                    <a:cubicBezTo>
                      <a:pt x="1793558" y="931926"/>
                      <a:pt x="1794701" y="938689"/>
                      <a:pt x="1798701" y="944118"/>
                    </a:cubicBezTo>
                    <a:cubicBezTo>
                      <a:pt x="1799558" y="945356"/>
                      <a:pt x="1800511" y="946404"/>
                      <a:pt x="1801463" y="947452"/>
                    </a:cubicBezTo>
                    <a:cubicBezTo>
                      <a:pt x="1804797" y="950976"/>
                      <a:pt x="1806988" y="953643"/>
                      <a:pt x="1808702" y="958024"/>
                    </a:cubicBezTo>
                    <a:cubicBezTo>
                      <a:pt x="1810512" y="962406"/>
                      <a:pt x="1814513" y="965168"/>
                      <a:pt x="1817656" y="968597"/>
                    </a:cubicBezTo>
                    <a:cubicBezTo>
                      <a:pt x="1829848" y="981647"/>
                      <a:pt x="1830419" y="1003935"/>
                      <a:pt x="1845469" y="1013555"/>
                    </a:cubicBezTo>
                    <a:cubicBezTo>
                      <a:pt x="1848612" y="1015555"/>
                      <a:pt x="1852136" y="1016794"/>
                      <a:pt x="1855089" y="1018889"/>
                    </a:cubicBezTo>
                    <a:cubicBezTo>
                      <a:pt x="1861090" y="1023080"/>
                      <a:pt x="1864423" y="1030129"/>
                      <a:pt x="1869948" y="1034986"/>
                    </a:cubicBezTo>
                    <a:cubicBezTo>
                      <a:pt x="1876520" y="1040606"/>
                      <a:pt x="1885379" y="1042606"/>
                      <a:pt x="1893856" y="1044321"/>
                    </a:cubicBezTo>
                    <a:cubicBezTo>
                      <a:pt x="1900333" y="1045559"/>
                      <a:pt x="1907000" y="1046702"/>
                      <a:pt x="1912430" y="1050512"/>
                    </a:cubicBezTo>
                    <a:cubicBezTo>
                      <a:pt x="1916144" y="1053084"/>
                      <a:pt x="1919002" y="1056703"/>
                      <a:pt x="1922526" y="1059466"/>
                    </a:cubicBezTo>
                    <a:cubicBezTo>
                      <a:pt x="1930908" y="1065848"/>
                      <a:pt x="1942052" y="1066705"/>
                      <a:pt x="1951863" y="1070324"/>
                    </a:cubicBezTo>
                    <a:cubicBezTo>
                      <a:pt x="1958245" y="1072706"/>
                      <a:pt x="1964341" y="1076325"/>
                      <a:pt x="1971008" y="1077944"/>
                    </a:cubicBezTo>
                    <a:cubicBezTo>
                      <a:pt x="1976723" y="1079278"/>
                      <a:pt x="1982724" y="1079087"/>
                      <a:pt x="1988630" y="1079754"/>
                    </a:cubicBezTo>
                    <a:cubicBezTo>
                      <a:pt x="1994535" y="1080325"/>
                      <a:pt x="2000631" y="1082135"/>
                      <a:pt x="2004631" y="1086517"/>
                    </a:cubicBezTo>
                    <a:cubicBezTo>
                      <a:pt x="2009489" y="1091660"/>
                      <a:pt x="2010156" y="1099471"/>
                      <a:pt x="2009204" y="1106519"/>
                    </a:cubicBezTo>
                    <a:cubicBezTo>
                      <a:pt x="2007965" y="1115663"/>
                      <a:pt x="2005584" y="1124331"/>
                      <a:pt x="2005584" y="1133665"/>
                    </a:cubicBezTo>
                    <a:cubicBezTo>
                      <a:pt x="2005489" y="1142714"/>
                      <a:pt x="2007584" y="1151953"/>
                      <a:pt x="2005108" y="1160812"/>
                    </a:cubicBezTo>
                    <a:cubicBezTo>
                      <a:pt x="2003774" y="1165955"/>
                      <a:pt x="2000917" y="1170527"/>
                      <a:pt x="1999393" y="1175671"/>
                    </a:cubicBezTo>
                    <a:cubicBezTo>
                      <a:pt x="1997869" y="1181005"/>
                      <a:pt x="1998250" y="1186339"/>
                      <a:pt x="1998631" y="1191768"/>
                    </a:cubicBezTo>
                    <a:cubicBezTo>
                      <a:pt x="2000155" y="1211008"/>
                      <a:pt x="1989868" y="1229201"/>
                      <a:pt x="1992344" y="1248251"/>
                    </a:cubicBezTo>
                    <a:cubicBezTo>
                      <a:pt x="1993297" y="1255300"/>
                      <a:pt x="1995678" y="1262539"/>
                      <a:pt x="1997964" y="1269301"/>
                    </a:cubicBezTo>
                    <a:cubicBezTo>
                      <a:pt x="2000250" y="1275778"/>
                      <a:pt x="1998917" y="1283113"/>
                      <a:pt x="2000250" y="1289971"/>
                    </a:cubicBezTo>
                    <a:cubicBezTo>
                      <a:pt x="2001584" y="1296543"/>
                      <a:pt x="2004536" y="1302925"/>
                      <a:pt x="2009585" y="1307306"/>
                    </a:cubicBezTo>
                    <a:cubicBezTo>
                      <a:pt x="2010823" y="1308259"/>
                      <a:pt x="2012156" y="1309211"/>
                      <a:pt x="2013109" y="1310449"/>
                    </a:cubicBezTo>
                    <a:cubicBezTo>
                      <a:pt x="2014156" y="1311878"/>
                      <a:pt x="2014728" y="1313593"/>
                      <a:pt x="2015300" y="1315307"/>
                    </a:cubicBezTo>
                    <a:cubicBezTo>
                      <a:pt x="2019110" y="1326737"/>
                      <a:pt x="2024158" y="1337691"/>
                      <a:pt x="2030349" y="1347883"/>
                    </a:cubicBezTo>
                    <a:cubicBezTo>
                      <a:pt x="2031111" y="1349121"/>
                      <a:pt x="2031873" y="1350359"/>
                      <a:pt x="2032826" y="1351312"/>
                    </a:cubicBezTo>
                    <a:cubicBezTo>
                      <a:pt x="2033969" y="1352455"/>
                      <a:pt x="2035397" y="1353217"/>
                      <a:pt x="2036731" y="1354169"/>
                    </a:cubicBezTo>
                    <a:cubicBezTo>
                      <a:pt x="2041779" y="1357979"/>
                      <a:pt x="2043779" y="1364266"/>
                      <a:pt x="2045970" y="1369981"/>
                    </a:cubicBezTo>
                    <a:cubicBezTo>
                      <a:pt x="2048637" y="1376648"/>
                      <a:pt x="2053400" y="1381220"/>
                      <a:pt x="2056257" y="1387507"/>
                    </a:cubicBezTo>
                    <a:cubicBezTo>
                      <a:pt x="2060448" y="1396746"/>
                      <a:pt x="2061781" y="1407033"/>
                      <a:pt x="2066354" y="1416082"/>
                    </a:cubicBezTo>
                    <a:cubicBezTo>
                      <a:pt x="2069687" y="1422559"/>
                      <a:pt x="2074545" y="1427988"/>
                      <a:pt x="2079308" y="1433417"/>
                    </a:cubicBezTo>
                    <a:cubicBezTo>
                      <a:pt x="2087594" y="1442752"/>
                      <a:pt x="2095976" y="1452086"/>
                      <a:pt x="2105311" y="1460182"/>
                    </a:cubicBezTo>
                    <a:cubicBezTo>
                      <a:pt x="2109597" y="1463897"/>
                      <a:pt x="2113788" y="1467136"/>
                      <a:pt x="2118646" y="1469612"/>
                    </a:cubicBezTo>
                    <a:cubicBezTo>
                      <a:pt x="2123885" y="1472279"/>
                      <a:pt x="2128361" y="1477423"/>
                      <a:pt x="2132933" y="1481042"/>
                    </a:cubicBezTo>
                    <a:cubicBezTo>
                      <a:pt x="2134553" y="1482376"/>
                      <a:pt x="2136267" y="1483614"/>
                      <a:pt x="2138077" y="1484566"/>
                    </a:cubicBezTo>
                    <a:cubicBezTo>
                      <a:pt x="2139315" y="1485138"/>
                      <a:pt x="2140649" y="1485614"/>
                      <a:pt x="2141982" y="1486090"/>
                    </a:cubicBezTo>
                    <a:cubicBezTo>
                      <a:pt x="2146649" y="1487614"/>
                      <a:pt x="2150936" y="1488472"/>
                      <a:pt x="2154936" y="1491424"/>
                    </a:cubicBezTo>
                    <a:cubicBezTo>
                      <a:pt x="2158365" y="1494091"/>
                      <a:pt x="2160461" y="1497520"/>
                      <a:pt x="2163413" y="1500664"/>
                    </a:cubicBezTo>
                    <a:cubicBezTo>
                      <a:pt x="2167890" y="1505426"/>
                      <a:pt x="2172462" y="1510189"/>
                      <a:pt x="2178272" y="1513237"/>
                    </a:cubicBezTo>
                    <a:cubicBezTo>
                      <a:pt x="2180082" y="1514189"/>
                      <a:pt x="2181987" y="1514951"/>
                      <a:pt x="2183702" y="1515904"/>
                    </a:cubicBezTo>
                    <a:cubicBezTo>
                      <a:pt x="2189607" y="1519142"/>
                      <a:pt x="2193989" y="1524476"/>
                      <a:pt x="2199037" y="1528763"/>
                    </a:cubicBezTo>
                    <a:cubicBezTo>
                      <a:pt x="2209419" y="1537430"/>
                      <a:pt x="2223421" y="1541621"/>
                      <a:pt x="2236851" y="1540192"/>
                    </a:cubicBezTo>
                    <a:cubicBezTo>
                      <a:pt x="2249424" y="1538859"/>
                      <a:pt x="2261235" y="1537811"/>
                      <a:pt x="2273903" y="1537716"/>
                    </a:cubicBezTo>
                    <a:cubicBezTo>
                      <a:pt x="2277999" y="1537716"/>
                      <a:pt x="2282190" y="1537716"/>
                      <a:pt x="2286000" y="1538954"/>
                    </a:cubicBezTo>
                    <a:cubicBezTo>
                      <a:pt x="2293049" y="1541431"/>
                      <a:pt x="2296382" y="1545812"/>
                      <a:pt x="2296287" y="1553242"/>
                    </a:cubicBezTo>
                    <a:cubicBezTo>
                      <a:pt x="2296192" y="1558671"/>
                      <a:pt x="2296002" y="1564576"/>
                      <a:pt x="2293049" y="1569244"/>
                    </a:cubicBezTo>
                    <a:cubicBezTo>
                      <a:pt x="2291239" y="1572006"/>
                      <a:pt x="2288572" y="1574292"/>
                      <a:pt x="2287333" y="1577340"/>
                    </a:cubicBezTo>
                    <a:cubicBezTo>
                      <a:pt x="2286381" y="1579816"/>
                      <a:pt x="2286572" y="1582579"/>
                      <a:pt x="2286286" y="1585246"/>
                    </a:cubicBezTo>
                    <a:cubicBezTo>
                      <a:pt x="2284952" y="1599152"/>
                      <a:pt x="2272951" y="1609725"/>
                      <a:pt x="2269522" y="1623250"/>
                    </a:cubicBezTo>
                    <a:cubicBezTo>
                      <a:pt x="2268474" y="1627441"/>
                      <a:pt x="2268283" y="1631823"/>
                      <a:pt x="2268093" y="1636205"/>
                    </a:cubicBezTo>
                    <a:cubicBezTo>
                      <a:pt x="2267712" y="1645063"/>
                      <a:pt x="2267331" y="1654016"/>
                      <a:pt x="2266950" y="1662874"/>
                    </a:cubicBezTo>
                    <a:cubicBezTo>
                      <a:pt x="2266569" y="1671923"/>
                      <a:pt x="2266855" y="1681163"/>
                      <a:pt x="2265807" y="1690116"/>
                    </a:cubicBezTo>
                    <a:cubicBezTo>
                      <a:pt x="2265331" y="1693735"/>
                      <a:pt x="2265331" y="1695831"/>
                      <a:pt x="2266379" y="1699546"/>
                    </a:cubicBezTo>
                    <a:cubicBezTo>
                      <a:pt x="2267522" y="1703737"/>
                      <a:pt x="2268760" y="1708023"/>
                      <a:pt x="2269998" y="1712214"/>
                    </a:cubicBezTo>
                    <a:cubicBezTo>
                      <a:pt x="2272570" y="1720786"/>
                      <a:pt x="2275237" y="1729359"/>
                      <a:pt x="2277999" y="1737931"/>
                    </a:cubicBezTo>
                    <a:cubicBezTo>
                      <a:pt x="2278857" y="1740598"/>
                      <a:pt x="2279809" y="1743361"/>
                      <a:pt x="2279714" y="1746218"/>
                    </a:cubicBezTo>
                    <a:cubicBezTo>
                      <a:pt x="2279618" y="1749076"/>
                      <a:pt x="2278475" y="1752028"/>
                      <a:pt x="2275999" y="1753457"/>
                    </a:cubicBezTo>
                    <a:cubicBezTo>
                      <a:pt x="2273427" y="1754886"/>
                      <a:pt x="2270093" y="1754314"/>
                      <a:pt x="2267617" y="1752790"/>
                    </a:cubicBezTo>
                    <a:cubicBezTo>
                      <a:pt x="2265045" y="1751362"/>
                      <a:pt x="2263140" y="1749076"/>
                      <a:pt x="2261140" y="1746885"/>
                    </a:cubicBezTo>
                    <a:cubicBezTo>
                      <a:pt x="2255710" y="1740884"/>
                      <a:pt x="2249710" y="1735550"/>
                      <a:pt x="2243233" y="1730788"/>
                    </a:cubicBezTo>
                    <a:cubicBezTo>
                      <a:pt x="2241042" y="1729264"/>
                      <a:pt x="2238756" y="1727740"/>
                      <a:pt x="2236280" y="1726882"/>
                    </a:cubicBezTo>
                    <a:cubicBezTo>
                      <a:pt x="2229803" y="1724597"/>
                      <a:pt x="2221992" y="1727168"/>
                      <a:pt x="2218182" y="1732788"/>
                    </a:cubicBezTo>
                    <a:cubicBezTo>
                      <a:pt x="2214277" y="1738408"/>
                      <a:pt x="2214658" y="1746599"/>
                      <a:pt x="2219135" y="1751838"/>
                    </a:cubicBezTo>
                    <a:cubicBezTo>
                      <a:pt x="2221897" y="1755076"/>
                      <a:pt x="2225802" y="1756981"/>
                      <a:pt x="2229612" y="1758886"/>
                    </a:cubicBezTo>
                    <a:cubicBezTo>
                      <a:pt x="2234184" y="1761173"/>
                      <a:pt x="2238852" y="1763554"/>
                      <a:pt x="2243519" y="1765840"/>
                    </a:cubicBezTo>
                    <a:cubicBezTo>
                      <a:pt x="2249900" y="1768983"/>
                      <a:pt x="2257711" y="1776984"/>
                      <a:pt x="2258092" y="1784509"/>
                    </a:cubicBezTo>
                    <a:cubicBezTo>
                      <a:pt x="2258282" y="1788223"/>
                      <a:pt x="2256854" y="1791748"/>
                      <a:pt x="2255330" y="1795081"/>
                    </a:cubicBezTo>
                    <a:cubicBezTo>
                      <a:pt x="2251996" y="1802606"/>
                      <a:pt x="2247995" y="1810798"/>
                      <a:pt x="2240947" y="1815560"/>
                    </a:cubicBezTo>
                    <a:cubicBezTo>
                      <a:pt x="2238375" y="1817275"/>
                      <a:pt x="2234089" y="1820037"/>
                      <a:pt x="2230850" y="1820037"/>
                    </a:cubicBezTo>
                    <a:cubicBezTo>
                      <a:pt x="2226755" y="1820037"/>
                      <a:pt x="2222944" y="1816513"/>
                      <a:pt x="2220373" y="1813655"/>
                    </a:cubicBezTo>
                    <a:cubicBezTo>
                      <a:pt x="2217230" y="1810131"/>
                      <a:pt x="2212848" y="1803940"/>
                      <a:pt x="2207419" y="1805273"/>
                    </a:cubicBezTo>
                    <a:cubicBezTo>
                      <a:pt x="2204180" y="1806131"/>
                      <a:pt x="2201228" y="1806607"/>
                      <a:pt x="2197894" y="1806702"/>
                    </a:cubicBezTo>
                    <a:cubicBezTo>
                      <a:pt x="2195703" y="1806702"/>
                      <a:pt x="2193512" y="1806607"/>
                      <a:pt x="2191988" y="1808416"/>
                    </a:cubicBezTo>
                    <a:cubicBezTo>
                      <a:pt x="2189798" y="1810893"/>
                      <a:pt x="2189036" y="1815560"/>
                      <a:pt x="2188369" y="1818608"/>
                    </a:cubicBezTo>
                    <a:cubicBezTo>
                      <a:pt x="2187416" y="1822704"/>
                      <a:pt x="2186940" y="1826895"/>
                      <a:pt x="2187797" y="1830991"/>
                    </a:cubicBezTo>
                    <a:cubicBezTo>
                      <a:pt x="2188369" y="1833943"/>
                      <a:pt x="2189512" y="1836706"/>
                      <a:pt x="2190369" y="1839658"/>
                    </a:cubicBezTo>
                    <a:cubicBezTo>
                      <a:pt x="2191322" y="1843183"/>
                      <a:pt x="2191607" y="1846802"/>
                      <a:pt x="2191988" y="1850422"/>
                    </a:cubicBezTo>
                    <a:cubicBezTo>
                      <a:pt x="2192655" y="1857756"/>
                      <a:pt x="2192560" y="1865852"/>
                      <a:pt x="2195703" y="1872615"/>
                    </a:cubicBezTo>
                    <a:cubicBezTo>
                      <a:pt x="2197703" y="1876997"/>
                      <a:pt x="2201228" y="1880806"/>
                      <a:pt x="2205799" y="1882331"/>
                    </a:cubicBezTo>
                    <a:cubicBezTo>
                      <a:pt x="2213991" y="1885093"/>
                      <a:pt x="2222468" y="1880044"/>
                      <a:pt x="2229612" y="1875187"/>
                    </a:cubicBezTo>
                    <a:lnTo>
                      <a:pt x="2258473" y="1855756"/>
                    </a:lnTo>
                    <a:cubicBezTo>
                      <a:pt x="2268283" y="1849088"/>
                      <a:pt x="2279142" y="1842135"/>
                      <a:pt x="2291048" y="1843183"/>
                    </a:cubicBezTo>
                    <a:cubicBezTo>
                      <a:pt x="2292001" y="1843183"/>
                      <a:pt x="2292953" y="1843373"/>
                      <a:pt x="2293810" y="1843849"/>
                    </a:cubicBezTo>
                    <a:cubicBezTo>
                      <a:pt x="2295049" y="1844707"/>
                      <a:pt x="2295716" y="1846135"/>
                      <a:pt x="2295906" y="1847659"/>
                    </a:cubicBezTo>
                    <a:cubicBezTo>
                      <a:pt x="2296478" y="1851850"/>
                      <a:pt x="2294382" y="1855946"/>
                      <a:pt x="2293716" y="1860137"/>
                    </a:cubicBezTo>
                    <a:cubicBezTo>
                      <a:pt x="2292763" y="1867186"/>
                      <a:pt x="2296097" y="1873948"/>
                      <a:pt x="2294382" y="1880902"/>
                    </a:cubicBezTo>
                    <a:cubicBezTo>
                      <a:pt x="2293525" y="1884331"/>
                      <a:pt x="2293810" y="1887760"/>
                      <a:pt x="2293716" y="1891284"/>
                    </a:cubicBezTo>
                    <a:cubicBezTo>
                      <a:pt x="2293620" y="1895570"/>
                      <a:pt x="2293334" y="1899856"/>
                      <a:pt x="2293049" y="1904048"/>
                    </a:cubicBezTo>
                    <a:cubicBezTo>
                      <a:pt x="2292096" y="1922812"/>
                      <a:pt x="2291906" y="1941481"/>
                      <a:pt x="2291811" y="1960245"/>
                    </a:cubicBezTo>
                    <a:cubicBezTo>
                      <a:pt x="2291811" y="1965960"/>
                      <a:pt x="2291811" y="1971770"/>
                      <a:pt x="2293906" y="1977009"/>
                    </a:cubicBezTo>
                    <a:cubicBezTo>
                      <a:pt x="2295620" y="1981390"/>
                      <a:pt x="2298668" y="1985200"/>
                      <a:pt x="2300288" y="1989582"/>
                    </a:cubicBezTo>
                    <a:cubicBezTo>
                      <a:pt x="2302002" y="1994059"/>
                      <a:pt x="2302192" y="1998916"/>
                      <a:pt x="2303335" y="2003489"/>
                    </a:cubicBezTo>
                    <a:cubicBezTo>
                      <a:pt x="2305907" y="2013966"/>
                      <a:pt x="2313432" y="2022348"/>
                      <a:pt x="2318385" y="2031873"/>
                    </a:cubicBezTo>
                    <a:cubicBezTo>
                      <a:pt x="2325910" y="2045970"/>
                      <a:pt x="2327910" y="2062639"/>
                      <a:pt x="2336673" y="2076069"/>
                    </a:cubicBezTo>
                    <a:cubicBezTo>
                      <a:pt x="2339721" y="2080736"/>
                      <a:pt x="2343531" y="2084832"/>
                      <a:pt x="2346960" y="2089309"/>
                    </a:cubicBezTo>
                    <a:cubicBezTo>
                      <a:pt x="2360295" y="2106644"/>
                      <a:pt x="2367344" y="2128075"/>
                      <a:pt x="2381631" y="2144744"/>
                    </a:cubicBezTo>
                    <a:cubicBezTo>
                      <a:pt x="2382679" y="2145983"/>
                      <a:pt x="2383822" y="2147221"/>
                      <a:pt x="2385060" y="2148554"/>
                    </a:cubicBezTo>
                    <a:cubicBezTo>
                      <a:pt x="2386013" y="2149602"/>
                      <a:pt x="2386965" y="2150555"/>
                      <a:pt x="2388013" y="2151507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95" name="Google Shape;695;p90"/>
              <p:cNvSpPr/>
              <p:nvPr/>
            </p:nvSpPr>
            <p:spPr>
              <a:xfrm>
                <a:off x="9081494" y="4942878"/>
                <a:ext cx="13397" cy="15411"/>
              </a:xfrm>
              <a:custGeom>
                <a:avLst/>
                <a:gdLst/>
                <a:ahLst/>
                <a:cxnLst/>
                <a:rect l="l" t="t" r="r" b="b"/>
                <a:pathLst>
                  <a:path w="13397" h="15411" extrusionOk="0">
                    <a:moveTo>
                      <a:pt x="7451" y="25"/>
                    </a:moveTo>
                    <a:cubicBezTo>
                      <a:pt x="6689" y="-70"/>
                      <a:pt x="5927" y="121"/>
                      <a:pt x="5260" y="311"/>
                    </a:cubicBezTo>
                    <a:cubicBezTo>
                      <a:pt x="-1979" y="2883"/>
                      <a:pt x="-1884" y="14599"/>
                      <a:pt x="6403" y="15360"/>
                    </a:cubicBezTo>
                    <a:cubicBezTo>
                      <a:pt x="15547" y="16408"/>
                      <a:pt x="15547" y="883"/>
                      <a:pt x="7451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96" name="Google Shape;696;p90"/>
              <p:cNvSpPr/>
              <p:nvPr/>
            </p:nvSpPr>
            <p:spPr>
              <a:xfrm>
                <a:off x="8758476" y="5392142"/>
                <a:ext cx="18202" cy="25432"/>
              </a:xfrm>
              <a:custGeom>
                <a:avLst/>
                <a:gdLst/>
                <a:ahLst/>
                <a:cxnLst/>
                <a:rect l="l" t="t" r="r" b="b"/>
                <a:pathLst>
                  <a:path w="18202" h="25432" extrusionOk="0">
                    <a:moveTo>
                      <a:pt x="1380" y="20820"/>
                    </a:moveTo>
                    <a:cubicBezTo>
                      <a:pt x="2618" y="23296"/>
                      <a:pt x="5190" y="25106"/>
                      <a:pt x="7952" y="25392"/>
                    </a:cubicBezTo>
                    <a:cubicBezTo>
                      <a:pt x="10715" y="25677"/>
                      <a:pt x="13572" y="24439"/>
                      <a:pt x="15382" y="22248"/>
                    </a:cubicBezTo>
                    <a:cubicBezTo>
                      <a:pt x="16810" y="20439"/>
                      <a:pt x="17477" y="18153"/>
                      <a:pt x="17859" y="15867"/>
                    </a:cubicBezTo>
                    <a:cubicBezTo>
                      <a:pt x="18525" y="11961"/>
                      <a:pt x="18430" y="5580"/>
                      <a:pt x="15668" y="2436"/>
                    </a:cubicBezTo>
                    <a:cubicBezTo>
                      <a:pt x="12525" y="-1183"/>
                      <a:pt x="5857" y="-611"/>
                      <a:pt x="3190" y="3103"/>
                    </a:cubicBezTo>
                    <a:cubicBezTo>
                      <a:pt x="-239" y="7675"/>
                      <a:pt x="-1001" y="15772"/>
                      <a:pt x="1380" y="208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697" name="Google Shape;697;p90"/>
              <p:cNvSpPr/>
              <p:nvPr/>
            </p:nvSpPr>
            <p:spPr>
              <a:xfrm>
                <a:off x="8297566" y="4168640"/>
                <a:ext cx="32660" cy="30433"/>
              </a:xfrm>
              <a:custGeom>
                <a:avLst/>
                <a:gdLst/>
                <a:ahLst/>
                <a:cxnLst/>
                <a:rect l="l" t="t" r="r" b="b"/>
                <a:pathLst>
                  <a:path w="32660" h="30433" extrusionOk="0">
                    <a:moveTo>
                      <a:pt x="8900" y="25694"/>
                    </a:moveTo>
                    <a:cubicBezTo>
                      <a:pt x="9852" y="26646"/>
                      <a:pt x="10328" y="27980"/>
                      <a:pt x="11567" y="29122"/>
                    </a:cubicBezTo>
                    <a:cubicBezTo>
                      <a:pt x="13376" y="30742"/>
                      <a:pt x="16044" y="30551"/>
                      <a:pt x="18425" y="30170"/>
                    </a:cubicBezTo>
                    <a:cubicBezTo>
                      <a:pt x="20235" y="29885"/>
                      <a:pt x="22044" y="29694"/>
                      <a:pt x="23854" y="29408"/>
                    </a:cubicBezTo>
                    <a:cubicBezTo>
                      <a:pt x="27092" y="28932"/>
                      <a:pt x="30903" y="28075"/>
                      <a:pt x="32236" y="25027"/>
                    </a:cubicBezTo>
                    <a:cubicBezTo>
                      <a:pt x="33093" y="23027"/>
                      <a:pt x="32522" y="20740"/>
                      <a:pt x="31665" y="18836"/>
                    </a:cubicBezTo>
                    <a:cubicBezTo>
                      <a:pt x="30807" y="16835"/>
                      <a:pt x="29664" y="15026"/>
                      <a:pt x="29188" y="12930"/>
                    </a:cubicBezTo>
                    <a:cubicBezTo>
                      <a:pt x="28521" y="9501"/>
                      <a:pt x="29760" y="5405"/>
                      <a:pt x="27474" y="2643"/>
                    </a:cubicBezTo>
                    <a:cubicBezTo>
                      <a:pt x="23283" y="-2500"/>
                      <a:pt x="12043" y="1214"/>
                      <a:pt x="6804" y="2548"/>
                    </a:cubicBezTo>
                    <a:cubicBezTo>
                      <a:pt x="5947" y="2738"/>
                      <a:pt x="5090" y="3024"/>
                      <a:pt x="4328" y="3405"/>
                    </a:cubicBezTo>
                    <a:cubicBezTo>
                      <a:pt x="3471" y="3977"/>
                      <a:pt x="2708" y="4739"/>
                      <a:pt x="2232" y="5691"/>
                    </a:cubicBezTo>
                    <a:cubicBezTo>
                      <a:pt x="-530" y="10168"/>
                      <a:pt x="-625" y="17121"/>
                      <a:pt x="1375" y="21979"/>
                    </a:cubicBezTo>
                    <a:cubicBezTo>
                      <a:pt x="2708" y="25122"/>
                      <a:pt x="3851" y="24360"/>
                      <a:pt x="6519" y="24646"/>
                    </a:cubicBezTo>
                    <a:cubicBezTo>
                      <a:pt x="7662" y="24741"/>
                      <a:pt x="8328" y="25122"/>
                      <a:pt x="8900" y="256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</p:grpSp>
        <p:grpSp>
          <p:nvGrpSpPr>
            <p:cNvPr id="698" name="Google Shape;698;p90"/>
            <p:cNvGrpSpPr/>
            <p:nvPr/>
          </p:nvGrpSpPr>
          <p:grpSpPr>
            <a:xfrm>
              <a:off x="10356375" y="3522200"/>
              <a:ext cx="882605" cy="419792"/>
              <a:chOff x="6957917" y="2938889"/>
              <a:chExt cx="1212014" cy="576469"/>
            </a:xfrm>
          </p:grpSpPr>
          <p:sp>
            <p:nvSpPr>
              <p:cNvPr id="699" name="Google Shape;699;p90"/>
              <p:cNvSpPr/>
              <p:nvPr/>
            </p:nvSpPr>
            <p:spPr>
              <a:xfrm>
                <a:off x="7716971" y="2938889"/>
                <a:ext cx="366431" cy="255464"/>
              </a:xfrm>
              <a:custGeom>
                <a:avLst/>
                <a:gdLst/>
                <a:ahLst/>
                <a:cxnLst/>
                <a:rect l="l" t="t" r="r" b="b"/>
                <a:pathLst>
                  <a:path w="366431" h="255464" extrusionOk="0">
                    <a:moveTo>
                      <a:pt x="10375" y="146353"/>
                    </a:moveTo>
                    <a:cubicBezTo>
                      <a:pt x="16661" y="146734"/>
                      <a:pt x="24282" y="142067"/>
                      <a:pt x="29616" y="139019"/>
                    </a:cubicBezTo>
                    <a:cubicBezTo>
                      <a:pt x="39426" y="133399"/>
                      <a:pt x="50761" y="130351"/>
                      <a:pt x="62096" y="130161"/>
                    </a:cubicBezTo>
                    <a:cubicBezTo>
                      <a:pt x="71144" y="130066"/>
                      <a:pt x="74764" y="134733"/>
                      <a:pt x="81908" y="138924"/>
                    </a:cubicBezTo>
                    <a:cubicBezTo>
                      <a:pt x="87813" y="142448"/>
                      <a:pt x="94004" y="144163"/>
                      <a:pt x="100767" y="144353"/>
                    </a:cubicBezTo>
                    <a:cubicBezTo>
                      <a:pt x="109054" y="144639"/>
                      <a:pt x="117245" y="144829"/>
                      <a:pt x="125437" y="145115"/>
                    </a:cubicBezTo>
                    <a:cubicBezTo>
                      <a:pt x="128580" y="145210"/>
                      <a:pt x="131819" y="145306"/>
                      <a:pt x="134771" y="146353"/>
                    </a:cubicBezTo>
                    <a:cubicBezTo>
                      <a:pt x="137438" y="147211"/>
                      <a:pt x="139820" y="148830"/>
                      <a:pt x="142582" y="149782"/>
                    </a:cubicBezTo>
                    <a:cubicBezTo>
                      <a:pt x="149345" y="152164"/>
                      <a:pt x="156774" y="150068"/>
                      <a:pt x="163727" y="148449"/>
                    </a:cubicBezTo>
                    <a:cubicBezTo>
                      <a:pt x="179920" y="144734"/>
                      <a:pt x="190302" y="153592"/>
                      <a:pt x="203161" y="162165"/>
                    </a:cubicBezTo>
                    <a:cubicBezTo>
                      <a:pt x="205447" y="163689"/>
                      <a:pt x="207733" y="165213"/>
                      <a:pt x="209733" y="167118"/>
                    </a:cubicBezTo>
                    <a:cubicBezTo>
                      <a:pt x="214401" y="171595"/>
                      <a:pt x="216782" y="177786"/>
                      <a:pt x="218401" y="183977"/>
                    </a:cubicBezTo>
                    <a:cubicBezTo>
                      <a:pt x="220496" y="191692"/>
                      <a:pt x="222878" y="193978"/>
                      <a:pt x="229164" y="199027"/>
                    </a:cubicBezTo>
                    <a:cubicBezTo>
                      <a:pt x="234975" y="203599"/>
                      <a:pt x="240594" y="209885"/>
                      <a:pt x="244214" y="216267"/>
                    </a:cubicBezTo>
                    <a:cubicBezTo>
                      <a:pt x="247928" y="222839"/>
                      <a:pt x="252024" y="226744"/>
                      <a:pt x="259644" y="228840"/>
                    </a:cubicBezTo>
                    <a:cubicBezTo>
                      <a:pt x="267073" y="230840"/>
                      <a:pt x="275075" y="231031"/>
                      <a:pt x="282028" y="234269"/>
                    </a:cubicBezTo>
                    <a:cubicBezTo>
                      <a:pt x="287076" y="236650"/>
                      <a:pt x="291458" y="240651"/>
                      <a:pt x="296887" y="241794"/>
                    </a:cubicBezTo>
                    <a:cubicBezTo>
                      <a:pt x="299173" y="242270"/>
                      <a:pt x="301555" y="242270"/>
                      <a:pt x="303745" y="242842"/>
                    </a:cubicBezTo>
                    <a:cubicBezTo>
                      <a:pt x="310698" y="244842"/>
                      <a:pt x="314222" y="253700"/>
                      <a:pt x="321081" y="255129"/>
                    </a:cubicBezTo>
                    <a:cubicBezTo>
                      <a:pt x="328224" y="256558"/>
                      <a:pt x="337083" y="252938"/>
                      <a:pt x="344512" y="253319"/>
                    </a:cubicBezTo>
                    <a:cubicBezTo>
                      <a:pt x="348798" y="253510"/>
                      <a:pt x="353371" y="254462"/>
                      <a:pt x="356989" y="252271"/>
                    </a:cubicBezTo>
                    <a:cubicBezTo>
                      <a:pt x="359847" y="250462"/>
                      <a:pt x="361276" y="247128"/>
                      <a:pt x="362323" y="243889"/>
                    </a:cubicBezTo>
                    <a:cubicBezTo>
                      <a:pt x="366324" y="231412"/>
                      <a:pt x="367467" y="217981"/>
                      <a:pt x="365467" y="205027"/>
                    </a:cubicBezTo>
                    <a:cubicBezTo>
                      <a:pt x="365181" y="202932"/>
                      <a:pt x="364705" y="200836"/>
                      <a:pt x="363752" y="198931"/>
                    </a:cubicBezTo>
                    <a:cubicBezTo>
                      <a:pt x="362800" y="197217"/>
                      <a:pt x="361467" y="195788"/>
                      <a:pt x="360133" y="194455"/>
                    </a:cubicBezTo>
                    <a:cubicBezTo>
                      <a:pt x="355561" y="189692"/>
                      <a:pt x="350989" y="183501"/>
                      <a:pt x="345655" y="179691"/>
                    </a:cubicBezTo>
                    <a:cubicBezTo>
                      <a:pt x="341559" y="176738"/>
                      <a:pt x="336035" y="175119"/>
                      <a:pt x="331653" y="172547"/>
                    </a:cubicBezTo>
                    <a:cubicBezTo>
                      <a:pt x="318223" y="164927"/>
                      <a:pt x="311365" y="151211"/>
                      <a:pt x="299649" y="141877"/>
                    </a:cubicBezTo>
                    <a:cubicBezTo>
                      <a:pt x="298125" y="140734"/>
                      <a:pt x="296601" y="139591"/>
                      <a:pt x="295363" y="138067"/>
                    </a:cubicBezTo>
                    <a:cubicBezTo>
                      <a:pt x="293839" y="136162"/>
                      <a:pt x="292886" y="133876"/>
                      <a:pt x="291934" y="131685"/>
                    </a:cubicBezTo>
                    <a:cubicBezTo>
                      <a:pt x="289458" y="125779"/>
                      <a:pt x="286409" y="119969"/>
                      <a:pt x="282885" y="114635"/>
                    </a:cubicBezTo>
                    <a:cubicBezTo>
                      <a:pt x="279933" y="110158"/>
                      <a:pt x="276027" y="108063"/>
                      <a:pt x="272313" y="104348"/>
                    </a:cubicBezTo>
                    <a:cubicBezTo>
                      <a:pt x="262883" y="95109"/>
                      <a:pt x="254786" y="84536"/>
                      <a:pt x="246976" y="73963"/>
                    </a:cubicBezTo>
                    <a:cubicBezTo>
                      <a:pt x="244785" y="71106"/>
                      <a:pt x="242594" y="68153"/>
                      <a:pt x="239546" y="66248"/>
                    </a:cubicBezTo>
                    <a:cubicBezTo>
                      <a:pt x="234117" y="62819"/>
                      <a:pt x="227259" y="63391"/>
                      <a:pt x="220877" y="63962"/>
                    </a:cubicBezTo>
                    <a:cubicBezTo>
                      <a:pt x="214401" y="64629"/>
                      <a:pt x="205923" y="64438"/>
                      <a:pt x="199923" y="61486"/>
                    </a:cubicBezTo>
                    <a:cubicBezTo>
                      <a:pt x="197065" y="59962"/>
                      <a:pt x="194874" y="57390"/>
                      <a:pt x="192493" y="55104"/>
                    </a:cubicBezTo>
                    <a:cubicBezTo>
                      <a:pt x="184206" y="47103"/>
                      <a:pt x="173157" y="41959"/>
                      <a:pt x="161632" y="40816"/>
                    </a:cubicBezTo>
                    <a:cubicBezTo>
                      <a:pt x="152298" y="39864"/>
                      <a:pt x="141725" y="41102"/>
                      <a:pt x="134581" y="34911"/>
                    </a:cubicBezTo>
                    <a:cubicBezTo>
                      <a:pt x="129247" y="30244"/>
                      <a:pt x="127628" y="22719"/>
                      <a:pt x="126390" y="15670"/>
                    </a:cubicBezTo>
                    <a:cubicBezTo>
                      <a:pt x="125342" y="9384"/>
                      <a:pt x="123246" y="1954"/>
                      <a:pt x="117150" y="335"/>
                    </a:cubicBezTo>
                    <a:cubicBezTo>
                      <a:pt x="111435" y="-1189"/>
                      <a:pt x="108959" y="2812"/>
                      <a:pt x="105149" y="5764"/>
                    </a:cubicBezTo>
                    <a:cubicBezTo>
                      <a:pt x="100482" y="9479"/>
                      <a:pt x="93338" y="11289"/>
                      <a:pt x="87718" y="13099"/>
                    </a:cubicBezTo>
                    <a:cubicBezTo>
                      <a:pt x="84099" y="14242"/>
                      <a:pt x="79717" y="15099"/>
                      <a:pt x="76669" y="12813"/>
                    </a:cubicBezTo>
                    <a:cubicBezTo>
                      <a:pt x="74288" y="11003"/>
                      <a:pt x="73335" y="7479"/>
                      <a:pt x="70763" y="5955"/>
                    </a:cubicBezTo>
                    <a:cubicBezTo>
                      <a:pt x="66573" y="3478"/>
                      <a:pt x="65239" y="6717"/>
                      <a:pt x="62572" y="9003"/>
                    </a:cubicBezTo>
                    <a:cubicBezTo>
                      <a:pt x="56571" y="13956"/>
                      <a:pt x="47427" y="8527"/>
                      <a:pt x="41712" y="13956"/>
                    </a:cubicBezTo>
                    <a:cubicBezTo>
                      <a:pt x="40379" y="15194"/>
                      <a:pt x="39617" y="16909"/>
                      <a:pt x="38855" y="18528"/>
                    </a:cubicBezTo>
                    <a:cubicBezTo>
                      <a:pt x="27996" y="42340"/>
                      <a:pt x="13233" y="64915"/>
                      <a:pt x="10566" y="91394"/>
                    </a:cubicBezTo>
                    <a:cubicBezTo>
                      <a:pt x="10089" y="95776"/>
                      <a:pt x="9899" y="100157"/>
                      <a:pt x="8660" y="104348"/>
                    </a:cubicBezTo>
                    <a:cubicBezTo>
                      <a:pt x="5232" y="116159"/>
                      <a:pt x="-3722" y="126637"/>
                      <a:pt x="1707" y="139591"/>
                    </a:cubicBezTo>
                    <a:cubicBezTo>
                      <a:pt x="3612" y="144258"/>
                      <a:pt x="6756" y="146163"/>
                      <a:pt x="10375" y="146353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700" name="Google Shape;700;p90"/>
              <p:cNvSpPr/>
              <p:nvPr/>
            </p:nvSpPr>
            <p:spPr>
              <a:xfrm>
                <a:off x="6957917" y="3308127"/>
                <a:ext cx="312960" cy="207231"/>
              </a:xfrm>
              <a:custGeom>
                <a:avLst/>
                <a:gdLst/>
                <a:ahLst/>
                <a:cxnLst/>
                <a:rect l="l" t="t" r="r" b="b"/>
                <a:pathLst>
                  <a:path w="312960" h="207231" extrusionOk="0">
                    <a:moveTo>
                      <a:pt x="288703" y="111252"/>
                    </a:moveTo>
                    <a:cubicBezTo>
                      <a:pt x="287274" y="118967"/>
                      <a:pt x="288798" y="125825"/>
                      <a:pt x="289274" y="133540"/>
                    </a:cubicBezTo>
                    <a:cubicBezTo>
                      <a:pt x="289465" y="136493"/>
                      <a:pt x="289370" y="139446"/>
                      <a:pt x="289084" y="142399"/>
                    </a:cubicBezTo>
                    <a:lnTo>
                      <a:pt x="287846" y="143446"/>
                    </a:lnTo>
                    <a:cubicBezTo>
                      <a:pt x="281559" y="148590"/>
                      <a:pt x="274987" y="153924"/>
                      <a:pt x="269367" y="160306"/>
                    </a:cubicBezTo>
                    <a:cubicBezTo>
                      <a:pt x="267748" y="162020"/>
                      <a:pt x="266319" y="163925"/>
                      <a:pt x="264795" y="165830"/>
                    </a:cubicBezTo>
                    <a:cubicBezTo>
                      <a:pt x="262890" y="168116"/>
                      <a:pt x="260985" y="170497"/>
                      <a:pt x="258985" y="172688"/>
                    </a:cubicBezTo>
                    <a:cubicBezTo>
                      <a:pt x="249079" y="183166"/>
                      <a:pt x="234029" y="192691"/>
                      <a:pt x="220599" y="196882"/>
                    </a:cubicBezTo>
                    <a:cubicBezTo>
                      <a:pt x="205454" y="201739"/>
                      <a:pt x="189643" y="202311"/>
                      <a:pt x="172021" y="202597"/>
                    </a:cubicBezTo>
                    <a:cubicBezTo>
                      <a:pt x="161830" y="202787"/>
                      <a:pt x="151638" y="202882"/>
                      <a:pt x="141446" y="202978"/>
                    </a:cubicBezTo>
                    <a:cubicBezTo>
                      <a:pt x="109252" y="203359"/>
                      <a:pt x="75914" y="203645"/>
                      <a:pt x="43244" y="206502"/>
                    </a:cubicBezTo>
                    <a:lnTo>
                      <a:pt x="42386" y="206597"/>
                    </a:lnTo>
                    <a:cubicBezTo>
                      <a:pt x="35528" y="207169"/>
                      <a:pt x="28480" y="207836"/>
                      <a:pt x="22003" y="206216"/>
                    </a:cubicBezTo>
                    <a:cubicBezTo>
                      <a:pt x="12763" y="203835"/>
                      <a:pt x="5429" y="197263"/>
                      <a:pt x="0" y="191453"/>
                    </a:cubicBezTo>
                    <a:cubicBezTo>
                      <a:pt x="571" y="182594"/>
                      <a:pt x="1143" y="173641"/>
                      <a:pt x="1619" y="164687"/>
                    </a:cubicBezTo>
                    <a:cubicBezTo>
                      <a:pt x="2286" y="150686"/>
                      <a:pt x="2762" y="139160"/>
                      <a:pt x="2858" y="128492"/>
                    </a:cubicBezTo>
                    <a:lnTo>
                      <a:pt x="2858" y="125444"/>
                    </a:lnTo>
                    <a:cubicBezTo>
                      <a:pt x="3620" y="125349"/>
                      <a:pt x="4382" y="125349"/>
                      <a:pt x="5239" y="125254"/>
                    </a:cubicBezTo>
                    <a:cubicBezTo>
                      <a:pt x="16097" y="124396"/>
                      <a:pt x="26956" y="123444"/>
                      <a:pt x="37814" y="122492"/>
                    </a:cubicBezTo>
                    <a:lnTo>
                      <a:pt x="39434" y="122396"/>
                    </a:lnTo>
                    <a:cubicBezTo>
                      <a:pt x="47911" y="121729"/>
                      <a:pt x="57436" y="120872"/>
                      <a:pt x="63532" y="112681"/>
                    </a:cubicBezTo>
                    <a:cubicBezTo>
                      <a:pt x="67532" y="107061"/>
                      <a:pt x="68580" y="99536"/>
                      <a:pt x="66008" y="93536"/>
                    </a:cubicBezTo>
                    <a:cubicBezTo>
                      <a:pt x="64484" y="89916"/>
                      <a:pt x="62103" y="87154"/>
                      <a:pt x="59722" y="84487"/>
                    </a:cubicBezTo>
                    <a:cubicBezTo>
                      <a:pt x="58579" y="83249"/>
                      <a:pt x="57436" y="81915"/>
                      <a:pt x="56483" y="80582"/>
                    </a:cubicBezTo>
                    <a:cubicBezTo>
                      <a:pt x="52673" y="75533"/>
                      <a:pt x="50578" y="68961"/>
                      <a:pt x="50292" y="61722"/>
                    </a:cubicBezTo>
                    <a:cubicBezTo>
                      <a:pt x="50006" y="55531"/>
                      <a:pt x="51149" y="48768"/>
                      <a:pt x="53530" y="41243"/>
                    </a:cubicBezTo>
                    <a:cubicBezTo>
                      <a:pt x="54769" y="37338"/>
                      <a:pt x="56579" y="33052"/>
                      <a:pt x="59912" y="30766"/>
                    </a:cubicBezTo>
                    <a:cubicBezTo>
                      <a:pt x="61341" y="29813"/>
                      <a:pt x="63055" y="29146"/>
                      <a:pt x="64961" y="28575"/>
                    </a:cubicBezTo>
                    <a:cubicBezTo>
                      <a:pt x="66866" y="27908"/>
                      <a:pt x="68866" y="27146"/>
                      <a:pt x="70676" y="26003"/>
                    </a:cubicBezTo>
                    <a:cubicBezTo>
                      <a:pt x="72962" y="24670"/>
                      <a:pt x="74676" y="22765"/>
                      <a:pt x="76391" y="20955"/>
                    </a:cubicBezTo>
                    <a:lnTo>
                      <a:pt x="77724" y="19621"/>
                    </a:lnTo>
                    <a:cubicBezTo>
                      <a:pt x="85439" y="11716"/>
                      <a:pt x="95821" y="6858"/>
                      <a:pt x="105823" y="2096"/>
                    </a:cubicBezTo>
                    <a:cubicBezTo>
                      <a:pt x="107252" y="1429"/>
                      <a:pt x="108776" y="667"/>
                      <a:pt x="110300" y="0"/>
                    </a:cubicBezTo>
                    <a:cubicBezTo>
                      <a:pt x="111347" y="2477"/>
                      <a:pt x="112871" y="4763"/>
                      <a:pt x="114871" y="6572"/>
                    </a:cubicBezTo>
                    <a:cubicBezTo>
                      <a:pt x="121634" y="12668"/>
                      <a:pt x="132302" y="12954"/>
                      <a:pt x="138684" y="19431"/>
                    </a:cubicBezTo>
                    <a:cubicBezTo>
                      <a:pt x="141351" y="22098"/>
                      <a:pt x="143066" y="25622"/>
                      <a:pt x="145828" y="28099"/>
                    </a:cubicBezTo>
                    <a:cubicBezTo>
                      <a:pt x="149066" y="31052"/>
                      <a:pt x="153448" y="32385"/>
                      <a:pt x="157353" y="34195"/>
                    </a:cubicBezTo>
                    <a:cubicBezTo>
                      <a:pt x="163925" y="37148"/>
                      <a:pt x="169640" y="41624"/>
                      <a:pt x="175832" y="45339"/>
                    </a:cubicBezTo>
                    <a:cubicBezTo>
                      <a:pt x="182023" y="48958"/>
                      <a:pt x="189071" y="51816"/>
                      <a:pt x="196215" y="51149"/>
                    </a:cubicBezTo>
                    <a:cubicBezTo>
                      <a:pt x="207074" y="50197"/>
                      <a:pt x="216599" y="41338"/>
                      <a:pt x="227267" y="42863"/>
                    </a:cubicBezTo>
                    <a:cubicBezTo>
                      <a:pt x="232315" y="43529"/>
                      <a:pt x="233648" y="44767"/>
                      <a:pt x="238316" y="42196"/>
                    </a:cubicBezTo>
                    <a:cubicBezTo>
                      <a:pt x="242126" y="40005"/>
                      <a:pt x="245936" y="37814"/>
                      <a:pt x="249650" y="35528"/>
                    </a:cubicBezTo>
                    <a:cubicBezTo>
                      <a:pt x="257080" y="31052"/>
                      <a:pt x="264319" y="26099"/>
                      <a:pt x="271367" y="20860"/>
                    </a:cubicBezTo>
                    <a:cubicBezTo>
                      <a:pt x="272510" y="20003"/>
                      <a:pt x="273749" y="19050"/>
                      <a:pt x="275177" y="18383"/>
                    </a:cubicBezTo>
                    <a:cubicBezTo>
                      <a:pt x="276320" y="17907"/>
                      <a:pt x="277559" y="17526"/>
                      <a:pt x="278702" y="17240"/>
                    </a:cubicBezTo>
                    <a:cubicBezTo>
                      <a:pt x="282988" y="16192"/>
                      <a:pt x="287274" y="15050"/>
                      <a:pt x="291465" y="14002"/>
                    </a:cubicBezTo>
                    <a:cubicBezTo>
                      <a:pt x="295370" y="12954"/>
                      <a:pt x="299276" y="11906"/>
                      <a:pt x="303371" y="11716"/>
                    </a:cubicBezTo>
                    <a:cubicBezTo>
                      <a:pt x="306229" y="11621"/>
                      <a:pt x="309467" y="12097"/>
                      <a:pt x="311372" y="14288"/>
                    </a:cubicBezTo>
                    <a:cubicBezTo>
                      <a:pt x="313182" y="16478"/>
                      <a:pt x="313087" y="19621"/>
                      <a:pt x="312801" y="22479"/>
                    </a:cubicBezTo>
                    <a:cubicBezTo>
                      <a:pt x="312420" y="28004"/>
                      <a:pt x="311944" y="33433"/>
                      <a:pt x="310039" y="38576"/>
                    </a:cubicBezTo>
                    <a:cubicBezTo>
                      <a:pt x="308038" y="43815"/>
                      <a:pt x="304991" y="47339"/>
                      <a:pt x="302038" y="52007"/>
                    </a:cubicBezTo>
                    <a:cubicBezTo>
                      <a:pt x="298133" y="58483"/>
                      <a:pt x="297656" y="66199"/>
                      <a:pt x="296799" y="73533"/>
                    </a:cubicBezTo>
                    <a:cubicBezTo>
                      <a:pt x="295942" y="81248"/>
                      <a:pt x="293275" y="88202"/>
                      <a:pt x="291941" y="95726"/>
                    </a:cubicBezTo>
                    <a:cubicBezTo>
                      <a:pt x="290989" y="100965"/>
                      <a:pt x="289560" y="106013"/>
                      <a:pt x="288703" y="111252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701" name="Google Shape;701;p90"/>
              <p:cNvSpPr/>
              <p:nvPr/>
            </p:nvSpPr>
            <p:spPr>
              <a:xfrm>
                <a:off x="8137008" y="3240856"/>
                <a:ext cx="32923" cy="23718"/>
              </a:xfrm>
              <a:custGeom>
                <a:avLst/>
                <a:gdLst/>
                <a:ahLst/>
                <a:cxnLst/>
                <a:rect l="l" t="t" r="r" b="b"/>
                <a:pathLst>
                  <a:path w="32923" h="23718" extrusionOk="0">
                    <a:moveTo>
                      <a:pt x="7629" y="1263"/>
                    </a:moveTo>
                    <a:cubicBezTo>
                      <a:pt x="1437" y="4025"/>
                      <a:pt x="-1516" y="11264"/>
                      <a:pt x="770" y="18313"/>
                    </a:cubicBezTo>
                    <a:cubicBezTo>
                      <a:pt x="3438" y="26790"/>
                      <a:pt x="20011" y="22980"/>
                      <a:pt x="26393" y="22123"/>
                    </a:cubicBezTo>
                    <a:cubicBezTo>
                      <a:pt x="36584" y="20694"/>
                      <a:pt x="33156" y="9835"/>
                      <a:pt x="27536" y="5168"/>
                    </a:cubicBezTo>
                    <a:cubicBezTo>
                      <a:pt x="22392" y="692"/>
                      <a:pt x="14010" y="-1595"/>
                      <a:pt x="7629" y="1263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</p:grpSp>
        <p:grpSp>
          <p:nvGrpSpPr>
            <p:cNvPr id="702" name="Google Shape;702;p90"/>
            <p:cNvGrpSpPr/>
            <p:nvPr/>
          </p:nvGrpSpPr>
          <p:grpSpPr>
            <a:xfrm>
              <a:off x="7543800" y="2110393"/>
              <a:ext cx="3576852" cy="2838210"/>
              <a:chOff x="3095625" y="1000163"/>
              <a:chExt cx="4911815" cy="3897495"/>
            </a:xfrm>
          </p:grpSpPr>
          <p:sp>
            <p:nvSpPr>
              <p:cNvPr id="703" name="Google Shape;703;p90"/>
              <p:cNvSpPr/>
              <p:nvPr/>
            </p:nvSpPr>
            <p:spPr>
              <a:xfrm>
                <a:off x="7036260" y="1231214"/>
                <a:ext cx="364566" cy="218564"/>
              </a:xfrm>
              <a:custGeom>
                <a:avLst/>
                <a:gdLst/>
                <a:ahLst/>
                <a:cxnLst/>
                <a:rect l="l" t="t" r="r" b="b"/>
                <a:pathLst>
                  <a:path w="364566" h="218564" extrusionOk="0">
                    <a:moveTo>
                      <a:pt x="328851" y="35325"/>
                    </a:moveTo>
                    <a:cubicBezTo>
                      <a:pt x="325041" y="35516"/>
                      <a:pt x="321231" y="34658"/>
                      <a:pt x="317516" y="33801"/>
                    </a:cubicBezTo>
                    <a:cubicBezTo>
                      <a:pt x="306467" y="31325"/>
                      <a:pt x="295323" y="28848"/>
                      <a:pt x="284274" y="26372"/>
                    </a:cubicBezTo>
                    <a:cubicBezTo>
                      <a:pt x="279702" y="25324"/>
                      <a:pt x="275130" y="24276"/>
                      <a:pt x="270939" y="22276"/>
                    </a:cubicBezTo>
                    <a:cubicBezTo>
                      <a:pt x="267415" y="20561"/>
                      <a:pt x="264176" y="18085"/>
                      <a:pt x="260557" y="16561"/>
                    </a:cubicBezTo>
                    <a:cubicBezTo>
                      <a:pt x="254937" y="14180"/>
                      <a:pt x="248746" y="13989"/>
                      <a:pt x="242650" y="13608"/>
                    </a:cubicBezTo>
                    <a:cubicBezTo>
                      <a:pt x="232077" y="12846"/>
                      <a:pt x="221600" y="11227"/>
                      <a:pt x="211408" y="8655"/>
                    </a:cubicBezTo>
                    <a:cubicBezTo>
                      <a:pt x="198454" y="5417"/>
                      <a:pt x="185214" y="2369"/>
                      <a:pt x="171879" y="1321"/>
                    </a:cubicBezTo>
                    <a:cubicBezTo>
                      <a:pt x="142923" y="-870"/>
                      <a:pt x="111967" y="-2108"/>
                      <a:pt x="86821" y="12560"/>
                    </a:cubicBezTo>
                    <a:cubicBezTo>
                      <a:pt x="79296" y="16942"/>
                      <a:pt x="72628" y="22657"/>
                      <a:pt x="65961" y="28277"/>
                    </a:cubicBezTo>
                    <a:cubicBezTo>
                      <a:pt x="60532" y="32944"/>
                      <a:pt x="54817" y="37897"/>
                      <a:pt x="52245" y="44660"/>
                    </a:cubicBezTo>
                    <a:cubicBezTo>
                      <a:pt x="50911" y="48279"/>
                      <a:pt x="50530" y="52280"/>
                      <a:pt x="50150" y="56090"/>
                    </a:cubicBezTo>
                    <a:cubicBezTo>
                      <a:pt x="49006" y="69425"/>
                      <a:pt x="49292" y="83807"/>
                      <a:pt x="45006" y="96666"/>
                    </a:cubicBezTo>
                    <a:cubicBezTo>
                      <a:pt x="41768" y="106572"/>
                      <a:pt x="40910" y="120764"/>
                      <a:pt x="33576" y="128384"/>
                    </a:cubicBezTo>
                    <a:cubicBezTo>
                      <a:pt x="25766" y="136576"/>
                      <a:pt x="11478" y="136766"/>
                      <a:pt x="4906" y="145910"/>
                    </a:cubicBezTo>
                    <a:cubicBezTo>
                      <a:pt x="1001" y="151340"/>
                      <a:pt x="905" y="158483"/>
                      <a:pt x="810" y="165151"/>
                    </a:cubicBezTo>
                    <a:cubicBezTo>
                      <a:pt x="810" y="174390"/>
                      <a:pt x="2143" y="184010"/>
                      <a:pt x="1667" y="193154"/>
                    </a:cubicBezTo>
                    <a:cubicBezTo>
                      <a:pt x="1191" y="201346"/>
                      <a:pt x="-3953" y="213062"/>
                      <a:pt x="6620" y="217634"/>
                    </a:cubicBezTo>
                    <a:cubicBezTo>
                      <a:pt x="9763" y="218967"/>
                      <a:pt x="13288" y="218586"/>
                      <a:pt x="16621" y="218205"/>
                    </a:cubicBezTo>
                    <a:cubicBezTo>
                      <a:pt x="19098" y="217919"/>
                      <a:pt x="21670" y="217634"/>
                      <a:pt x="24146" y="217348"/>
                    </a:cubicBezTo>
                    <a:cubicBezTo>
                      <a:pt x="25480" y="217157"/>
                      <a:pt x="26909" y="216967"/>
                      <a:pt x="27956" y="216205"/>
                    </a:cubicBezTo>
                    <a:cubicBezTo>
                      <a:pt x="29385" y="215062"/>
                      <a:pt x="29671" y="212966"/>
                      <a:pt x="30147" y="211157"/>
                    </a:cubicBezTo>
                    <a:cubicBezTo>
                      <a:pt x="31766" y="204584"/>
                      <a:pt x="36719" y="198965"/>
                      <a:pt x="43101" y="196583"/>
                    </a:cubicBezTo>
                    <a:cubicBezTo>
                      <a:pt x="49387" y="194202"/>
                      <a:pt x="56912" y="195155"/>
                      <a:pt x="62437" y="199060"/>
                    </a:cubicBezTo>
                    <a:cubicBezTo>
                      <a:pt x="63961" y="200203"/>
                      <a:pt x="65485" y="201441"/>
                      <a:pt x="67199" y="202298"/>
                    </a:cubicBezTo>
                    <a:cubicBezTo>
                      <a:pt x="75105" y="205918"/>
                      <a:pt x="83201" y="197441"/>
                      <a:pt x="91774" y="196488"/>
                    </a:cubicBezTo>
                    <a:cubicBezTo>
                      <a:pt x="94822" y="196202"/>
                      <a:pt x="98060" y="196869"/>
                      <a:pt x="101013" y="195726"/>
                    </a:cubicBezTo>
                    <a:cubicBezTo>
                      <a:pt x="103966" y="194583"/>
                      <a:pt x="105871" y="191821"/>
                      <a:pt x="107776" y="189249"/>
                    </a:cubicBezTo>
                    <a:cubicBezTo>
                      <a:pt x="112443" y="182772"/>
                      <a:pt x="117396" y="176486"/>
                      <a:pt x="123492" y="171342"/>
                    </a:cubicBezTo>
                    <a:cubicBezTo>
                      <a:pt x="127207" y="168294"/>
                      <a:pt x="131207" y="165722"/>
                      <a:pt x="134827" y="162579"/>
                    </a:cubicBezTo>
                    <a:cubicBezTo>
                      <a:pt x="139018" y="159055"/>
                      <a:pt x="142066" y="153626"/>
                      <a:pt x="146543" y="150673"/>
                    </a:cubicBezTo>
                    <a:cubicBezTo>
                      <a:pt x="152543" y="146672"/>
                      <a:pt x="161783" y="144767"/>
                      <a:pt x="168545" y="142196"/>
                    </a:cubicBezTo>
                    <a:cubicBezTo>
                      <a:pt x="170069" y="141624"/>
                      <a:pt x="171688" y="141053"/>
                      <a:pt x="173308" y="140957"/>
                    </a:cubicBezTo>
                    <a:cubicBezTo>
                      <a:pt x="176927" y="140767"/>
                      <a:pt x="180261" y="143148"/>
                      <a:pt x="183785" y="143434"/>
                    </a:cubicBezTo>
                    <a:cubicBezTo>
                      <a:pt x="186357" y="143624"/>
                      <a:pt x="188929" y="142672"/>
                      <a:pt x="191310" y="141719"/>
                    </a:cubicBezTo>
                    <a:cubicBezTo>
                      <a:pt x="197596" y="139338"/>
                      <a:pt x="206550" y="137814"/>
                      <a:pt x="210836" y="132194"/>
                    </a:cubicBezTo>
                    <a:cubicBezTo>
                      <a:pt x="217027" y="123908"/>
                      <a:pt x="217599" y="109525"/>
                      <a:pt x="227981" y="105048"/>
                    </a:cubicBezTo>
                    <a:cubicBezTo>
                      <a:pt x="234935" y="102000"/>
                      <a:pt x="243697" y="106286"/>
                      <a:pt x="249889" y="101333"/>
                    </a:cubicBezTo>
                    <a:cubicBezTo>
                      <a:pt x="258271" y="94761"/>
                      <a:pt x="254937" y="84188"/>
                      <a:pt x="267510" y="81236"/>
                    </a:cubicBezTo>
                    <a:cubicBezTo>
                      <a:pt x="274939" y="79521"/>
                      <a:pt x="285703" y="80950"/>
                      <a:pt x="290370" y="73425"/>
                    </a:cubicBezTo>
                    <a:cubicBezTo>
                      <a:pt x="291418" y="71806"/>
                      <a:pt x="291989" y="69710"/>
                      <a:pt x="293609" y="68663"/>
                    </a:cubicBezTo>
                    <a:cubicBezTo>
                      <a:pt x="295513" y="67329"/>
                      <a:pt x="297990" y="67710"/>
                      <a:pt x="300276" y="68091"/>
                    </a:cubicBezTo>
                    <a:cubicBezTo>
                      <a:pt x="304181" y="68853"/>
                      <a:pt x="308182" y="69520"/>
                      <a:pt x="312087" y="70282"/>
                    </a:cubicBezTo>
                    <a:cubicBezTo>
                      <a:pt x="316945" y="71139"/>
                      <a:pt x="321993" y="72092"/>
                      <a:pt x="326851" y="71330"/>
                    </a:cubicBezTo>
                    <a:cubicBezTo>
                      <a:pt x="332756" y="70472"/>
                      <a:pt x="337328" y="66091"/>
                      <a:pt x="342567" y="63424"/>
                    </a:cubicBezTo>
                    <a:cubicBezTo>
                      <a:pt x="348663" y="60281"/>
                      <a:pt x="354950" y="57042"/>
                      <a:pt x="359331" y="51613"/>
                    </a:cubicBezTo>
                    <a:cubicBezTo>
                      <a:pt x="364475" y="45136"/>
                      <a:pt x="365999" y="35897"/>
                      <a:pt x="363141" y="28181"/>
                    </a:cubicBezTo>
                    <a:cubicBezTo>
                      <a:pt x="362188" y="25610"/>
                      <a:pt x="360760" y="23133"/>
                      <a:pt x="358378" y="21704"/>
                    </a:cubicBezTo>
                    <a:cubicBezTo>
                      <a:pt x="351806" y="17799"/>
                      <a:pt x="349330" y="26181"/>
                      <a:pt x="345044" y="29324"/>
                    </a:cubicBezTo>
                    <a:cubicBezTo>
                      <a:pt x="340376" y="32563"/>
                      <a:pt x="334661" y="35135"/>
                      <a:pt x="328851" y="35325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704" name="Google Shape;704;p90"/>
              <p:cNvSpPr/>
              <p:nvPr/>
            </p:nvSpPr>
            <p:spPr>
              <a:xfrm>
                <a:off x="7099064" y="1397622"/>
                <a:ext cx="267276" cy="241462"/>
              </a:xfrm>
              <a:custGeom>
                <a:avLst/>
                <a:gdLst/>
                <a:ahLst/>
                <a:cxnLst/>
                <a:rect l="l" t="t" r="r" b="b"/>
                <a:pathLst>
                  <a:path w="267276" h="241462" extrusionOk="0">
                    <a:moveTo>
                      <a:pt x="120314" y="215341"/>
                    </a:moveTo>
                    <a:cubicBezTo>
                      <a:pt x="124410" y="224008"/>
                      <a:pt x="133459" y="226675"/>
                      <a:pt x="142317" y="227247"/>
                    </a:cubicBezTo>
                    <a:cubicBezTo>
                      <a:pt x="146604" y="227533"/>
                      <a:pt x="150795" y="227342"/>
                      <a:pt x="155081" y="227247"/>
                    </a:cubicBezTo>
                    <a:cubicBezTo>
                      <a:pt x="160700" y="227056"/>
                      <a:pt x="164415" y="228676"/>
                      <a:pt x="169654" y="229723"/>
                    </a:cubicBezTo>
                    <a:cubicBezTo>
                      <a:pt x="171845" y="230200"/>
                      <a:pt x="174226" y="229723"/>
                      <a:pt x="176417" y="230200"/>
                    </a:cubicBezTo>
                    <a:cubicBezTo>
                      <a:pt x="178798" y="230771"/>
                      <a:pt x="179941" y="232771"/>
                      <a:pt x="181941" y="233724"/>
                    </a:cubicBezTo>
                    <a:cubicBezTo>
                      <a:pt x="183560" y="234391"/>
                      <a:pt x="185180" y="234295"/>
                      <a:pt x="186989" y="234867"/>
                    </a:cubicBezTo>
                    <a:cubicBezTo>
                      <a:pt x="190418" y="236105"/>
                      <a:pt x="192704" y="239439"/>
                      <a:pt x="196133" y="240772"/>
                    </a:cubicBezTo>
                    <a:cubicBezTo>
                      <a:pt x="198896" y="241915"/>
                      <a:pt x="202134" y="241534"/>
                      <a:pt x="204992" y="240391"/>
                    </a:cubicBezTo>
                    <a:cubicBezTo>
                      <a:pt x="210897" y="238010"/>
                      <a:pt x="212897" y="234867"/>
                      <a:pt x="214993" y="229342"/>
                    </a:cubicBezTo>
                    <a:cubicBezTo>
                      <a:pt x="219089" y="218579"/>
                      <a:pt x="229947" y="212102"/>
                      <a:pt x="236996" y="202958"/>
                    </a:cubicBezTo>
                    <a:cubicBezTo>
                      <a:pt x="239472" y="199815"/>
                      <a:pt x="241377" y="196291"/>
                      <a:pt x="243377" y="192766"/>
                    </a:cubicBezTo>
                    <a:cubicBezTo>
                      <a:pt x="248712" y="183337"/>
                      <a:pt x="254045" y="173812"/>
                      <a:pt x="259379" y="164382"/>
                    </a:cubicBezTo>
                    <a:cubicBezTo>
                      <a:pt x="263570" y="156857"/>
                      <a:pt x="267952" y="148761"/>
                      <a:pt x="267190" y="140284"/>
                    </a:cubicBezTo>
                    <a:cubicBezTo>
                      <a:pt x="266904" y="137426"/>
                      <a:pt x="266047" y="134569"/>
                      <a:pt x="265856" y="131711"/>
                    </a:cubicBezTo>
                    <a:cubicBezTo>
                      <a:pt x="265666" y="128377"/>
                      <a:pt x="266237" y="125139"/>
                      <a:pt x="266047" y="121805"/>
                    </a:cubicBezTo>
                    <a:cubicBezTo>
                      <a:pt x="265952" y="118471"/>
                      <a:pt x="264809" y="114947"/>
                      <a:pt x="262046" y="113137"/>
                    </a:cubicBezTo>
                    <a:cubicBezTo>
                      <a:pt x="254807" y="108280"/>
                      <a:pt x="244044" y="115233"/>
                      <a:pt x="236043" y="110661"/>
                    </a:cubicBezTo>
                    <a:cubicBezTo>
                      <a:pt x="227566" y="105803"/>
                      <a:pt x="223756" y="95611"/>
                      <a:pt x="215469" y="90468"/>
                    </a:cubicBezTo>
                    <a:cubicBezTo>
                      <a:pt x="210230" y="87229"/>
                      <a:pt x="203754" y="86182"/>
                      <a:pt x="198800" y="82467"/>
                    </a:cubicBezTo>
                    <a:cubicBezTo>
                      <a:pt x="193943" y="78847"/>
                      <a:pt x="190228" y="70942"/>
                      <a:pt x="192038" y="64846"/>
                    </a:cubicBezTo>
                    <a:cubicBezTo>
                      <a:pt x="193943" y="58654"/>
                      <a:pt x="201182" y="54273"/>
                      <a:pt x="197181" y="46653"/>
                    </a:cubicBezTo>
                    <a:cubicBezTo>
                      <a:pt x="195086" y="42652"/>
                      <a:pt x="190228" y="40938"/>
                      <a:pt x="185751" y="40462"/>
                    </a:cubicBezTo>
                    <a:cubicBezTo>
                      <a:pt x="181274" y="39985"/>
                      <a:pt x="176607" y="40271"/>
                      <a:pt x="172321" y="38842"/>
                    </a:cubicBezTo>
                    <a:cubicBezTo>
                      <a:pt x="165939" y="36747"/>
                      <a:pt x="161272" y="31127"/>
                      <a:pt x="158510" y="25031"/>
                    </a:cubicBezTo>
                    <a:cubicBezTo>
                      <a:pt x="155747" y="18935"/>
                      <a:pt x="154509" y="12268"/>
                      <a:pt x="152604" y="5886"/>
                    </a:cubicBezTo>
                    <a:cubicBezTo>
                      <a:pt x="152223" y="4552"/>
                      <a:pt x="151747" y="3124"/>
                      <a:pt x="150795" y="2076"/>
                    </a:cubicBezTo>
                    <a:cubicBezTo>
                      <a:pt x="149651" y="838"/>
                      <a:pt x="147842" y="266"/>
                      <a:pt x="146127" y="76"/>
                    </a:cubicBezTo>
                    <a:cubicBezTo>
                      <a:pt x="136697" y="-877"/>
                      <a:pt x="128792" y="7315"/>
                      <a:pt x="124696" y="15792"/>
                    </a:cubicBezTo>
                    <a:cubicBezTo>
                      <a:pt x="120600" y="24269"/>
                      <a:pt x="118505" y="33889"/>
                      <a:pt x="112695" y="41319"/>
                    </a:cubicBezTo>
                    <a:cubicBezTo>
                      <a:pt x="110408" y="44176"/>
                      <a:pt x="107741" y="46653"/>
                      <a:pt x="105360" y="49415"/>
                    </a:cubicBezTo>
                    <a:cubicBezTo>
                      <a:pt x="95168" y="61702"/>
                      <a:pt x="93454" y="80562"/>
                      <a:pt x="80500" y="89896"/>
                    </a:cubicBezTo>
                    <a:cubicBezTo>
                      <a:pt x="71832" y="96183"/>
                      <a:pt x="60307" y="96564"/>
                      <a:pt x="49544" y="96564"/>
                    </a:cubicBezTo>
                    <a:cubicBezTo>
                      <a:pt x="38590" y="96659"/>
                      <a:pt x="27636" y="96659"/>
                      <a:pt x="16682" y="96754"/>
                    </a:cubicBezTo>
                    <a:cubicBezTo>
                      <a:pt x="12777" y="96754"/>
                      <a:pt x="8681" y="96850"/>
                      <a:pt x="5348" y="98945"/>
                    </a:cubicBezTo>
                    <a:cubicBezTo>
                      <a:pt x="1633" y="101326"/>
                      <a:pt x="-177" y="106089"/>
                      <a:pt x="14" y="110470"/>
                    </a:cubicBezTo>
                    <a:cubicBezTo>
                      <a:pt x="299" y="114947"/>
                      <a:pt x="2300" y="119043"/>
                      <a:pt x="4966" y="122662"/>
                    </a:cubicBezTo>
                    <a:cubicBezTo>
                      <a:pt x="7443" y="125996"/>
                      <a:pt x="10587" y="129330"/>
                      <a:pt x="10967" y="133426"/>
                    </a:cubicBezTo>
                    <a:cubicBezTo>
                      <a:pt x="11158" y="135140"/>
                      <a:pt x="10777" y="136950"/>
                      <a:pt x="10967" y="138664"/>
                    </a:cubicBezTo>
                    <a:cubicBezTo>
                      <a:pt x="11444" y="143617"/>
                      <a:pt x="15635" y="147332"/>
                      <a:pt x="17445" y="151809"/>
                    </a:cubicBezTo>
                    <a:cubicBezTo>
                      <a:pt x="18968" y="155619"/>
                      <a:pt x="19445" y="159524"/>
                      <a:pt x="19730" y="163620"/>
                    </a:cubicBezTo>
                    <a:cubicBezTo>
                      <a:pt x="20492" y="174955"/>
                      <a:pt x="22207" y="182479"/>
                      <a:pt x="35161" y="182289"/>
                    </a:cubicBezTo>
                    <a:cubicBezTo>
                      <a:pt x="40781" y="182194"/>
                      <a:pt x="46400" y="182194"/>
                      <a:pt x="52020" y="182098"/>
                    </a:cubicBezTo>
                    <a:cubicBezTo>
                      <a:pt x="58212" y="182003"/>
                      <a:pt x="65260" y="182289"/>
                      <a:pt x="69356" y="186956"/>
                    </a:cubicBezTo>
                    <a:cubicBezTo>
                      <a:pt x="70499" y="188194"/>
                      <a:pt x="71356" y="189718"/>
                      <a:pt x="72689" y="190576"/>
                    </a:cubicBezTo>
                    <a:cubicBezTo>
                      <a:pt x="74118" y="191528"/>
                      <a:pt x="76023" y="191528"/>
                      <a:pt x="77738" y="191528"/>
                    </a:cubicBezTo>
                    <a:cubicBezTo>
                      <a:pt x="82024" y="191623"/>
                      <a:pt x="87072" y="190957"/>
                      <a:pt x="91263" y="191719"/>
                    </a:cubicBezTo>
                    <a:cubicBezTo>
                      <a:pt x="95264" y="192481"/>
                      <a:pt x="94502" y="193052"/>
                      <a:pt x="96978" y="196576"/>
                    </a:cubicBezTo>
                    <a:cubicBezTo>
                      <a:pt x="100502" y="201625"/>
                      <a:pt x="109075" y="199243"/>
                      <a:pt x="113933" y="203053"/>
                    </a:cubicBezTo>
                    <a:cubicBezTo>
                      <a:pt x="117933" y="206006"/>
                      <a:pt x="118409" y="211245"/>
                      <a:pt x="120314" y="215341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705" name="Google Shape;705;p90"/>
              <p:cNvSpPr/>
              <p:nvPr/>
            </p:nvSpPr>
            <p:spPr>
              <a:xfrm>
                <a:off x="7079594" y="1815750"/>
                <a:ext cx="111877" cy="124363"/>
              </a:xfrm>
              <a:custGeom>
                <a:avLst/>
                <a:gdLst/>
                <a:ahLst/>
                <a:cxnLst/>
                <a:rect l="l" t="t" r="r" b="b"/>
                <a:pathLst>
                  <a:path w="111877" h="124363" extrusionOk="0">
                    <a:moveTo>
                      <a:pt x="101208" y="77439"/>
                    </a:moveTo>
                    <a:cubicBezTo>
                      <a:pt x="96160" y="82392"/>
                      <a:pt x="90349" y="86678"/>
                      <a:pt x="86349" y="92488"/>
                    </a:cubicBezTo>
                    <a:cubicBezTo>
                      <a:pt x="83206" y="96965"/>
                      <a:pt x="81110" y="102299"/>
                      <a:pt x="77014" y="105919"/>
                    </a:cubicBezTo>
                    <a:cubicBezTo>
                      <a:pt x="73205" y="109252"/>
                      <a:pt x="67680" y="111062"/>
                      <a:pt x="65584" y="115729"/>
                    </a:cubicBezTo>
                    <a:cubicBezTo>
                      <a:pt x="64251" y="118682"/>
                      <a:pt x="64251" y="122683"/>
                      <a:pt x="61393" y="124016"/>
                    </a:cubicBezTo>
                    <a:cubicBezTo>
                      <a:pt x="58726" y="125254"/>
                      <a:pt x="55774" y="122968"/>
                      <a:pt x="54250" y="120492"/>
                    </a:cubicBezTo>
                    <a:cubicBezTo>
                      <a:pt x="47963" y="110205"/>
                      <a:pt x="54916" y="95727"/>
                      <a:pt x="49011" y="85249"/>
                    </a:cubicBezTo>
                    <a:cubicBezTo>
                      <a:pt x="47487" y="82582"/>
                      <a:pt x="45296" y="80487"/>
                      <a:pt x="43772" y="77915"/>
                    </a:cubicBezTo>
                    <a:cubicBezTo>
                      <a:pt x="40153" y="72200"/>
                      <a:pt x="39772" y="64961"/>
                      <a:pt x="36438" y="59151"/>
                    </a:cubicBezTo>
                    <a:cubicBezTo>
                      <a:pt x="34628" y="56103"/>
                      <a:pt x="32056" y="53531"/>
                      <a:pt x="29484" y="51055"/>
                    </a:cubicBezTo>
                    <a:cubicBezTo>
                      <a:pt x="25198" y="46864"/>
                      <a:pt x="20912" y="42673"/>
                      <a:pt x="16626" y="38482"/>
                    </a:cubicBezTo>
                    <a:cubicBezTo>
                      <a:pt x="8244" y="30290"/>
                      <a:pt x="-2519" y="19432"/>
                      <a:pt x="529" y="6382"/>
                    </a:cubicBezTo>
                    <a:cubicBezTo>
                      <a:pt x="1386" y="2572"/>
                      <a:pt x="5291" y="-857"/>
                      <a:pt x="9101" y="191"/>
                    </a:cubicBezTo>
                    <a:cubicBezTo>
                      <a:pt x="11768" y="953"/>
                      <a:pt x="13483" y="3525"/>
                      <a:pt x="15197" y="5811"/>
                    </a:cubicBezTo>
                    <a:cubicBezTo>
                      <a:pt x="21388" y="13717"/>
                      <a:pt x="31485" y="18384"/>
                      <a:pt x="41486" y="18003"/>
                    </a:cubicBezTo>
                    <a:cubicBezTo>
                      <a:pt x="46534" y="17812"/>
                      <a:pt x="51488" y="16479"/>
                      <a:pt x="56536" y="16384"/>
                    </a:cubicBezTo>
                    <a:cubicBezTo>
                      <a:pt x="62441" y="16288"/>
                      <a:pt x="68251" y="17908"/>
                      <a:pt x="74157" y="18193"/>
                    </a:cubicBezTo>
                    <a:cubicBezTo>
                      <a:pt x="84253" y="18574"/>
                      <a:pt x="95588" y="14955"/>
                      <a:pt x="103780" y="20860"/>
                    </a:cubicBezTo>
                    <a:cubicBezTo>
                      <a:pt x="108542" y="24194"/>
                      <a:pt x="110923" y="30100"/>
                      <a:pt x="111400" y="35910"/>
                    </a:cubicBezTo>
                    <a:cubicBezTo>
                      <a:pt x="111781" y="40387"/>
                      <a:pt x="110352" y="44673"/>
                      <a:pt x="110447" y="49054"/>
                    </a:cubicBezTo>
                    <a:cubicBezTo>
                      <a:pt x="110542" y="51817"/>
                      <a:pt x="111685" y="54293"/>
                      <a:pt x="111876" y="57055"/>
                    </a:cubicBezTo>
                    <a:cubicBezTo>
                      <a:pt x="111971" y="65152"/>
                      <a:pt x="106542" y="72200"/>
                      <a:pt x="101208" y="77439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706" name="Google Shape;706;p90"/>
              <p:cNvSpPr/>
              <p:nvPr/>
            </p:nvSpPr>
            <p:spPr>
              <a:xfrm>
                <a:off x="7158392" y="1355400"/>
                <a:ext cx="849048" cy="1248113"/>
              </a:xfrm>
              <a:custGeom>
                <a:avLst/>
                <a:gdLst/>
                <a:ahLst/>
                <a:cxnLst/>
                <a:rect l="l" t="t" r="r" b="b"/>
                <a:pathLst>
                  <a:path w="849048" h="1248113" extrusionOk="0">
                    <a:moveTo>
                      <a:pt x="285395" y="14866"/>
                    </a:moveTo>
                    <a:cubicBezTo>
                      <a:pt x="262535" y="9722"/>
                      <a:pt x="239675" y="4483"/>
                      <a:pt x="216529" y="1054"/>
                    </a:cubicBezTo>
                    <a:cubicBezTo>
                      <a:pt x="210719" y="197"/>
                      <a:pt x="204814" y="-565"/>
                      <a:pt x="199098" y="578"/>
                    </a:cubicBezTo>
                    <a:cubicBezTo>
                      <a:pt x="193193" y="1721"/>
                      <a:pt x="187764" y="4769"/>
                      <a:pt x="181954" y="6198"/>
                    </a:cubicBezTo>
                    <a:cubicBezTo>
                      <a:pt x="175953" y="7627"/>
                      <a:pt x="169571" y="7436"/>
                      <a:pt x="163380" y="7722"/>
                    </a:cubicBezTo>
                    <a:cubicBezTo>
                      <a:pt x="154426" y="8293"/>
                      <a:pt x="145473" y="10198"/>
                      <a:pt x="137091" y="13342"/>
                    </a:cubicBezTo>
                    <a:cubicBezTo>
                      <a:pt x="124327" y="18199"/>
                      <a:pt x="111754" y="27248"/>
                      <a:pt x="108706" y="40488"/>
                    </a:cubicBezTo>
                    <a:cubicBezTo>
                      <a:pt x="105277" y="55156"/>
                      <a:pt x="116517" y="71539"/>
                      <a:pt x="131376" y="73730"/>
                    </a:cubicBezTo>
                    <a:cubicBezTo>
                      <a:pt x="136138" y="74397"/>
                      <a:pt x="142044" y="74397"/>
                      <a:pt x="144425" y="78588"/>
                    </a:cubicBezTo>
                    <a:cubicBezTo>
                      <a:pt x="145663" y="80779"/>
                      <a:pt x="145377" y="83541"/>
                      <a:pt x="145282" y="86017"/>
                    </a:cubicBezTo>
                    <a:cubicBezTo>
                      <a:pt x="144901" y="100114"/>
                      <a:pt x="151855" y="113830"/>
                      <a:pt x="161856" y="123832"/>
                    </a:cubicBezTo>
                    <a:cubicBezTo>
                      <a:pt x="172714" y="134595"/>
                      <a:pt x="188811" y="142596"/>
                      <a:pt x="204051" y="144406"/>
                    </a:cubicBezTo>
                    <a:cubicBezTo>
                      <a:pt x="218815" y="146120"/>
                      <a:pt x="219768" y="151835"/>
                      <a:pt x="219577" y="165075"/>
                    </a:cubicBezTo>
                    <a:cubicBezTo>
                      <a:pt x="219387" y="180410"/>
                      <a:pt x="216624" y="194507"/>
                      <a:pt x="211957" y="209080"/>
                    </a:cubicBezTo>
                    <a:cubicBezTo>
                      <a:pt x="210338" y="214224"/>
                      <a:pt x="208528" y="219653"/>
                      <a:pt x="209576" y="224987"/>
                    </a:cubicBezTo>
                    <a:cubicBezTo>
                      <a:pt x="213291" y="243656"/>
                      <a:pt x="227007" y="234988"/>
                      <a:pt x="239294" y="240799"/>
                    </a:cubicBezTo>
                    <a:cubicBezTo>
                      <a:pt x="241485" y="241846"/>
                      <a:pt x="243294" y="243751"/>
                      <a:pt x="243485" y="246133"/>
                    </a:cubicBezTo>
                    <a:cubicBezTo>
                      <a:pt x="243771" y="249657"/>
                      <a:pt x="240437" y="252419"/>
                      <a:pt x="237103" y="253657"/>
                    </a:cubicBezTo>
                    <a:cubicBezTo>
                      <a:pt x="235008" y="254420"/>
                      <a:pt x="232817" y="254896"/>
                      <a:pt x="231102" y="256324"/>
                    </a:cubicBezTo>
                    <a:cubicBezTo>
                      <a:pt x="229197" y="257849"/>
                      <a:pt x="228245" y="260325"/>
                      <a:pt x="228055" y="262801"/>
                    </a:cubicBezTo>
                    <a:cubicBezTo>
                      <a:pt x="227959" y="265278"/>
                      <a:pt x="228531" y="267659"/>
                      <a:pt x="229483" y="270041"/>
                    </a:cubicBezTo>
                    <a:cubicBezTo>
                      <a:pt x="231102" y="274422"/>
                      <a:pt x="233769" y="278613"/>
                      <a:pt x="237675" y="281089"/>
                    </a:cubicBezTo>
                    <a:cubicBezTo>
                      <a:pt x="241580" y="283661"/>
                      <a:pt x="246914" y="284233"/>
                      <a:pt x="250914" y="281756"/>
                    </a:cubicBezTo>
                    <a:cubicBezTo>
                      <a:pt x="253391" y="280232"/>
                      <a:pt x="255296" y="277565"/>
                      <a:pt x="258058" y="276708"/>
                    </a:cubicBezTo>
                    <a:cubicBezTo>
                      <a:pt x="262535" y="275374"/>
                      <a:pt x="266821" y="279280"/>
                      <a:pt x="271298" y="277946"/>
                    </a:cubicBezTo>
                    <a:cubicBezTo>
                      <a:pt x="275584" y="276708"/>
                      <a:pt x="278537" y="273184"/>
                      <a:pt x="282538" y="271374"/>
                    </a:cubicBezTo>
                    <a:cubicBezTo>
                      <a:pt x="287490" y="269088"/>
                      <a:pt x="293682" y="271183"/>
                      <a:pt x="298635" y="268993"/>
                    </a:cubicBezTo>
                    <a:cubicBezTo>
                      <a:pt x="301397" y="267755"/>
                      <a:pt x="303588" y="265373"/>
                      <a:pt x="306445" y="264230"/>
                    </a:cubicBezTo>
                    <a:cubicBezTo>
                      <a:pt x="309874" y="262897"/>
                      <a:pt x="314065" y="263564"/>
                      <a:pt x="317113" y="261373"/>
                    </a:cubicBezTo>
                    <a:cubicBezTo>
                      <a:pt x="319685" y="259468"/>
                      <a:pt x="320447" y="255943"/>
                      <a:pt x="319971" y="252895"/>
                    </a:cubicBezTo>
                    <a:cubicBezTo>
                      <a:pt x="319114" y="247847"/>
                      <a:pt x="315208" y="244228"/>
                      <a:pt x="314446" y="239275"/>
                    </a:cubicBezTo>
                    <a:cubicBezTo>
                      <a:pt x="313684" y="234226"/>
                      <a:pt x="310255" y="229750"/>
                      <a:pt x="306350" y="226511"/>
                    </a:cubicBezTo>
                    <a:cubicBezTo>
                      <a:pt x="304350" y="224892"/>
                      <a:pt x="302064" y="223368"/>
                      <a:pt x="301111" y="221082"/>
                    </a:cubicBezTo>
                    <a:cubicBezTo>
                      <a:pt x="300635" y="219844"/>
                      <a:pt x="300444" y="218510"/>
                      <a:pt x="300349" y="217272"/>
                    </a:cubicBezTo>
                    <a:cubicBezTo>
                      <a:pt x="299397" y="205651"/>
                      <a:pt x="299492" y="194031"/>
                      <a:pt x="300730" y="182506"/>
                    </a:cubicBezTo>
                    <a:cubicBezTo>
                      <a:pt x="301016" y="179839"/>
                      <a:pt x="301397" y="177076"/>
                      <a:pt x="302731" y="174790"/>
                    </a:cubicBezTo>
                    <a:cubicBezTo>
                      <a:pt x="304159" y="172504"/>
                      <a:pt x="306826" y="170790"/>
                      <a:pt x="309398" y="171266"/>
                    </a:cubicBezTo>
                    <a:cubicBezTo>
                      <a:pt x="311874" y="171743"/>
                      <a:pt x="313494" y="174028"/>
                      <a:pt x="314732" y="176219"/>
                    </a:cubicBezTo>
                    <a:cubicBezTo>
                      <a:pt x="316351" y="179172"/>
                      <a:pt x="319685" y="194602"/>
                      <a:pt x="324257" y="189554"/>
                    </a:cubicBezTo>
                    <a:cubicBezTo>
                      <a:pt x="327019" y="186506"/>
                      <a:pt x="323685" y="172123"/>
                      <a:pt x="323781" y="167647"/>
                    </a:cubicBezTo>
                    <a:cubicBezTo>
                      <a:pt x="323876" y="166027"/>
                      <a:pt x="323971" y="164122"/>
                      <a:pt x="325114" y="162979"/>
                    </a:cubicBezTo>
                    <a:cubicBezTo>
                      <a:pt x="326257" y="161836"/>
                      <a:pt x="328067" y="161741"/>
                      <a:pt x="329781" y="161646"/>
                    </a:cubicBezTo>
                    <a:cubicBezTo>
                      <a:pt x="331306" y="161646"/>
                      <a:pt x="332830" y="161646"/>
                      <a:pt x="334163" y="162313"/>
                    </a:cubicBezTo>
                    <a:cubicBezTo>
                      <a:pt x="339973" y="165265"/>
                      <a:pt x="336544" y="173933"/>
                      <a:pt x="338830" y="178696"/>
                    </a:cubicBezTo>
                    <a:cubicBezTo>
                      <a:pt x="341021" y="183363"/>
                      <a:pt x="343688" y="184220"/>
                      <a:pt x="348069" y="185839"/>
                    </a:cubicBezTo>
                    <a:cubicBezTo>
                      <a:pt x="352165" y="187363"/>
                      <a:pt x="357785" y="186411"/>
                      <a:pt x="361119" y="190030"/>
                    </a:cubicBezTo>
                    <a:cubicBezTo>
                      <a:pt x="364167" y="193364"/>
                      <a:pt x="362452" y="198317"/>
                      <a:pt x="365214" y="201556"/>
                    </a:cubicBezTo>
                    <a:cubicBezTo>
                      <a:pt x="367215" y="203937"/>
                      <a:pt x="370834" y="203937"/>
                      <a:pt x="373977" y="203651"/>
                    </a:cubicBezTo>
                    <a:cubicBezTo>
                      <a:pt x="377121" y="203461"/>
                      <a:pt x="380359" y="203175"/>
                      <a:pt x="383502" y="202984"/>
                    </a:cubicBezTo>
                    <a:cubicBezTo>
                      <a:pt x="385789" y="202794"/>
                      <a:pt x="388456" y="202889"/>
                      <a:pt x="389598" y="204794"/>
                    </a:cubicBezTo>
                    <a:cubicBezTo>
                      <a:pt x="390837" y="206794"/>
                      <a:pt x="389598" y="209271"/>
                      <a:pt x="388360" y="211176"/>
                    </a:cubicBezTo>
                    <a:cubicBezTo>
                      <a:pt x="386550" y="213938"/>
                      <a:pt x="384455" y="216986"/>
                      <a:pt x="381216" y="217653"/>
                    </a:cubicBezTo>
                    <a:cubicBezTo>
                      <a:pt x="379597" y="217939"/>
                      <a:pt x="377883" y="217653"/>
                      <a:pt x="376264" y="217462"/>
                    </a:cubicBezTo>
                    <a:cubicBezTo>
                      <a:pt x="369024" y="216700"/>
                      <a:pt x="360928" y="219844"/>
                      <a:pt x="357975" y="226416"/>
                    </a:cubicBezTo>
                    <a:cubicBezTo>
                      <a:pt x="355213" y="232512"/>
                      <a:pt x="357214" y="239941"/>
                      <a:pt x="354547" y="246037"/>
                    </a:cubicBezTo>
                    <a:cubicBezTo>
                      <a:pt x="353689" y="248038"/>
                      <a:pt x="352260" y="249847"/>
                      <a:pt x="351403" y="251848"/>
                    </a:cubicBezTo>
                    <a:cubicBezTo>
                      <a:pt x="349593" y="255848"/>
                      <a:pt x="349784" y="260420"/>
                      <a:pt x="349213" y="264802"/>
                    </a:cubicBezTo>
                    <a:cubicBezTo>
                      <a:pt x="348736" y="269183"/>
                      <a:pt x="347212" y="273851"/>
                      <a:pt x="343402" y="276041"/>
                    </a:cubicBezTo>
                    <a:cubicBezTo>
                      <a:pt x="339973" y="278041"/>
                      <a:pt x="334449" y="277851"/>
                      <a:pt x="330924" y="276041"/>
                    </a:cubicBezTo>
                    <a:cubicBezTo>
                      <a:pt x="326829" y="273946"/>
                      <a:pt x="323685" y="274327"/>
                      <a:pt x="319209" y="275470"/>
                    </a:cubicBezTo>
                    <a:cubicBezTo>
                      <a:pt x="316923" y="276136"/>
                      <a:pt x="314637" y="276708"/>
                      <a:pt x="312351" y="277375"/>
                    </a:cubicBezTo>
                    <a:cubicBezTo>
                      <a:pt x="311113" y="277660"/>
                      <a:pt x="309874" y="278041"/>
                      <a:pt x="308826" y="278803"/>
                    </a:cubicBezTo>
                    <a:cubicBezTo>
                      <a:pt x="305874" y="280899"/>
                      <a:pt x="305683" y="285280"/>
                      <a:pt x="306922" y="288614"/>
                    </a:cubicBezTo>
                    <a:cubicBezTo>
                      <a:pt x="308922" y="294329"/>
                      <a:pt x="313303" y="297091"/>
                      <a:pt x="318542" y="299378"/>
                    </a:cubicBezTo>
                    <a:cubicBezTo>
                      <a:pt x="323114" y="301378"/>
                      <a:pt x="328067" y="304616"/>
                      <a:pt x="328067" y="310141"/>
                    </a:cubicBezTo>
                    <a:cubicBezTo>
                      <a:pt x="328067" y="310807"/>
                      <a:pt x="327972" y="311474"/>
                      <a:pt x="327781" y="312046"/>
                    </a:cubicBezTo>
                    <a:cubicBezTo>
                      <a:pt x="327496" y="312998"/>
                      <a:pt x="326924" y="313855"/>
                      <a:pt x="326257" y="314618"/>
                    </a:cubicBezTo>
                    <a:cubicBezTo>
                      <a:pt x="324924" y="316141"/>
                      <a:pt x="323114" y="317380"/>
                      <a:pt x="321018" y="317284"/>
                    </a:cubicBezTo>
                    <a:cubicBezTo>
                      <a:pt x="317875" y="317094"/>
                      <a:pt x="314160" y="314808"/>
                      <a:pt x="311398" y="313474"/>
                    </a:cubicBezTo>
                    <a:cubicBezTo>
                      <a:pt x="307302" y="311570"/>
                      <a:pt x="301302" y="311951"/>
                      <a:pt x="299301" y="316046"/>
                    </a:cubicBezTo>
                    <a:cubicBezTo>
                      <a:pt x="298444" y="317761"/>
                      <a:pt x="298444" y="319856"/>
                      <a:pt x="298539" y="321761"/>
                    </a:cubicBezTo>
                    <a:cubicBezTo>
                      <a:pt x="298730" y="325857"/>
                      <a:pt x="299301" y="329953"/>
                      <a:pt x="300064" y="333953"/>
                    </a:cubicBezTo>
                    <a:cubicBezTo>
                      <a:pt x="300444" y="335763"/>
                      <a:pt x="300825" y="337668"/>
                      <a:pt x="302064" y="339097"/>
                    </a:cubicBezTo>
                    <a:cubicBezTo>
                      <a:pt x="303302" y="340526"/>
                      <a:pt x="305112" y="341287"/>
                      <a:pt x="306922" y="341954"/>
                    </a:cubicBezTo>
                    <a:cubicBezTo>
                      <a:pt x="309493" y="342811"/>
                      <a:pt x="312065" y="343574"/>
                      <a:pt x="314637" y="344145"/>
                    </a:cubicBezTo>
                    <a:cubicBezTo>
                      <a:pt x="317018" y="344621"/>
                      <a:pt x="319399" y="345097"/>
                      <a:pt x="321495" y="346050"/>
                    </a:cubicBezTo>
                    <a:cubicBezTo>
                      <a:pt x="326257" y="348241"/>
                      <a:pt x="329400" y="353575"/>
                      <a:pt x="329019" y="358814"/>
                    </a:cubicBezTo>
                    <a:cubicBezTo>
                      <a:pt x="328924" y="360337"/>
                      <a:pt x="328543" y="361861"/>
                      <a:pt x="327591" y="363100"/>
                    </a:cubicBezTo>
                    <a:cubicBezTo>
                      <a:pt x="325781" y="365481"/>
                      <a:pt x="322447" y="366053"/>
                      <a:pt x="319399" y="366148"/>
                    </a:cubicBezTo>
                    <a:cubicBezTo>
                      <a:pt x="307588" y="366433"/>
                      <a:pt x="295015" y="361957"/>
                      <a:pt x="288443" y="352146"/>
                    </a:cubicBezTo>
                    <a:cubicBezTo>
                      <a:pt x="285395" y="347669"/>
                      <a:pt x="283776" y="342335"/>
                      <a:pt x="282252" y="337192"/>
                    </a:cubicBezTo>
                    <a:cubicBezTo>
                      <a:pt x="281204" y="333572"/>
                      <a:pt x="280061" y="330048"/>
                      <a:pt x="279013" y="326428"/>
                    </a:cubicBezTo>
                    <a:cubicBezTo>
                      <a:pt x="277870" y="322523"/>
                      <a:pt x="276632" y="318713"/>
                      <a:pt x="275965" y="314713"/>
                    </a:cubicBezTo>
                    <a:cubicBezTo>
                      <a:pt x="275298" y="310903"/>
                      <a:pt x="276346" y="307474"/>
                      <a:pt x="277108" y="303759"/>
                    </a:cubicBezTo>
                    <a:cubicBezTo>
                      <a:pt x="277584" y="301187"/>
                      <a:pt x="277775" y="298330"/>
                      <a:pt x="276346" y="296044"/>
                    </a:cubicBezTo>
                    <a:cubicBezTo>
                      <a:pt x="274917" y="293567"/>
                      <a:pt x="271869" y="292424"/>
                      <a:pt x="269107" y="292329"/>
                    </a:cubicBezTo>
                    <a:cubicBezTo>
                      <a:pt x="266250" y="292234"/>
                      <a:pt x="263488" y="293186"/>
                      <a:pt x="260821" y="294234"/>
                    </a:cubicBezTo>
                    <a:cubicBezTo>
                      <a:pt x="259868" y="294615"/>
                      <a:pt x="258820" y="295091"/>
                      <a:pt x="258058" y="295758"/>
                    </a:cubicBezTo>
                    <a:cubicBezTo>
                      <a:pt x="257106" y="296710"/>
                      <a:pt x="256630" y="297949"/>
                      <a:pt x="256248" y="299187"/>
                    </a:cubicBezTo>
                    <a:cubicBezTo>
                      <a:pt x="254915" y="303759"/>
                      <a:pt x="254724" y="309855"/>
                      <a:pt x="255010" y="314713"/>
                    </a:cubicBezTo>
                    <a:cubicBezTo>
                      <a:pt x="255391" y="320618"/>
                      <a:pt x="260630" y="325571"/>
                      <a:pt x="258534" y="331762"/>
                    </a:cubicBezTo>
                    <a:cubicBezTo>
                      <a:pt x="257582" y="334620"/>
                      <a:pt x="254724" y="336906"/>
                      <a:pt x="251772" y="336334"/>
                    </a:cubicBezTo>
                    <a:cubicBezTo>
                      <a:pt x="248914" y="335763"/>
                      <a:pt x="247200" y="332810"/>
                      <a:pt x="245485" y="330429"/>
                    </a:cubicBezTo>
                    <a:cubicBezTo>
                      <a:pt x="242437" y="326143"/>
                      <a:pt x="238056" y="322904"/>
                      <a:pt x="233198" y="321095"/>
                    </a:cubicBezTo>
                    <a:cubicBezTo>
                      <a:pt x="228435" y="319380"/>
                      <a:pt x="223292" y="319094"/>
                      <a:pt x="218244" y="318808"/>
                    </a:cubicBezTo>
                    <a:cubicBezTo>
                      <a:pt x="211290" y="318428"/>
                      <a:pt x="204432" y="318047"/>
                      <a:pt x="197479" y="317666"/>
                    </a:cubicBezTo>
                    <a:cubicBezTo>
                      <a:pt x="195289" y="317570"/>
                      <a:pt x="193098" y="317475"/>
                      <a:pt x="191002" y="318142"/>
                    </a:cubicBezTo>
                    <a:cubicBezTo>
                      <a:pt x="188907" y="318808"/>
                      <a:pt x="187002" y="320523"/>
                      <a:pt x="186811" y="322714"/>
                    </a:cubicBezTo>
                    <a:cubicBezTo>
                      <a:pt x="186525" y="325000"/>
                      <a:pt x="188240" y="327095"/>
                      <a:pt x="190050" y="328524"/>
                    </a:cubicBezTo>
                    <a:cubicBezTo>
                      <a:pt x="193479" y="331001"/>
                      <a:pt x="200337" y="332048"/>
                      <a:pt x="202147" y="336144"/>
                    </a:cubicBezTo>
                    <a:cubicBezTo>
                      <a:pt x="203194" y="338430"/>
                      <a:pt x="203385" y="340716"/>
                      <a:pt x="204909" y="342907"/>
                    </a:cubicBezTo>
                    <a:cubicBezTo>
                      <a:pt x="206433" y="345002"/>
                      <a:pt x="208528" y="346717"/>
                      <a:pt x="210814" y="347860"/>
                    </a:cubicBezTo>
                    <a:cubicBezTo>
                      <a:pt x="213862" y="349289"/>
                      <a:pt x="217291" y="349670"/>
                      <a:pt x="220530" y="349955"/>
                    </a:cubicBezTo>
                    <a:cubicBezTo>
                      <a:pt x="222816" y="350241"/>
                      <a:pt x="225102" y="350431"/>
                      <a:pt x="227483" y="350717"/>
                    </a:cubicBezTo>
                    <a:cubicBezTo>
                      <a:pt x="228816" y="350812"/>
                      <a:pt x="230055" y="351003"/>
                      <a:pt x="231293" y="351479"/>
                    </a:cubicBezTo>
                    <a:cubicBezTo>
                      <a:pt x="233865" y="352622"/>
                      <a:pt x="235579" y="355480"/>
                      <a:pt x="238341" y="356147"/>
                    </a:cubicBezTo>
                    <a:cubicBezTo>
                      <a:pt x="239675" y="356432"/>
                      <a:pt x="241199" y="356242"/>
                      <a:pt x="242628" y="356147"/>
                    </a:cubicBezTo>
                    <a:cubicBezTo>
                      <a:pt x="251772" y="355956"/>
                      <a:pt x="259011" y="365481"/>
                      <a:pt x="268155" y="364909"/>
                    </a:cubicBezTo>
                    <a:cubicBezTo>
                      <a:pt x="272631" y="364624"/>
                      <a:pt x="278347" y="362624"/>
                      <a:pt x="281966" y="366433"/>
                    </a:cubicBezTo>
                    <a:cubicBezTo>
                      <a:pt x="285871" y="370434"/>
                      <a:pt x="287205" y="377006"/>
                      <a:pt x="285966" y="382340"/>
                    </a:cubicBezTo>
                    <a:cubicBezTo>
                      <a:pt x="285300" y="385388"/>
                      <a:pt x="283776" y="388151"/>
                      <a:pt x="282347" y="391008"/>
                    </a:cubicBezTo>
                    <a:cubicBezTo>
                      <a:pt x="279680" y="396342"/>
                      <a:pt x="277108" y="401866"/>
                      <a:pt x="276251" y="407772"/>
                    </a:cubicBezTo>
                    <a:cubicBezTo>
                      <a:pt x="275298" y="413678"/>
                      <a:pt x="276060" y="420059"/>
                      <a:pt x="279489" y="425012"/>
                    </a:cubicBezTo>
                    <a:cubicBezTo>
                      <a:pt x="280442" y="426346"/>
                      <a:pt x="281585" y="427584"/>
                      <a:pt x="283014" y="428441"/>
                    </a:cubicBezTo>
                    <a:cubicBezTo>
                      <a:pt x="287109" y="430822"/>
                      <a:pt x="291205" y="429203"/>
                      <a:pt x="295491" y="429203"/>
                    </a:cubicBezTo>
                    <a:cubicBezTo>
                      <a:pt x="300635" y="429299"/>
                      <a:pt x="304731" y="432537"/>
                      <a:pt x="305874" y="437395"/>
                    </a:cubicBezTo>
                    <a:cubicBezTo>
                      <a:pt x="307017" y="442348"/>
                      <a:pt x="307302" y="447396"/>
                      <a:pt x="306636" y="452444"/>
                    </a:cubicBezTo>
                    <a:cubicBezTo>
                      <a:pt x="306255" y="455492"/>
                      <a:pt x="305493" y="458540"/>
                      <a:pt x="305302" y="461683"/>
                    </a:cubicBezTo>
                    <a:cubicBezTo>
                      <a:pt x="304921" y="467303"/>
                      <a:pt x="306255" y="473114"/>
                      <a:pt x="305016" y="478543"/>
                    </a:cubicBezTo>
                    <a:cubicBezTo>
                      <a:pt x="304731" y="479876"/>
                      <a:pt x="304255" y="481210"/>
                      <a:pt x="303302" y="482162"/>
                    </a:cubicBezTo>
                    <a:cubicBezTo>
                      <a:pt x="302540" y="482924"/>
                      <a:pt x="301492" y="483401"/>
                      <a:pt x="300444" y="483781"/>
                    </a:cubicBezTo>
                    <a:cubicBezTo>
                      <a:pt x="297492" y="484829"/>
                      <a:pt x="294253" y="485401"/>
                      <a:pt x="291300" y="484258"/>
                    </a:cubicBezTo>
                    <a:cubicBezTo>
                      <a:pt x="287205" y="482734"/>
                      <a:pt x="284728" y="478352"/>
                      <a:pt x="283966" y="473971"/>
                    </a:cubicBezTo>
                    <a:cubicBezTo>
                      <a:pt x="283204" y="469589"/>
                      <a:pt x="283776" y="465208"/>
                      <a:pt x="283681" y="460731"/>
                    </a:cubicBezTo>
                    <a:cubicBezTo>
                      <a:pt x="283585" y="456349"/>
                      <a:pt x="282728" y="451682"/>
                      <a:pt x="279680" y="448444"/>
                    </a:cubicBezTo>
                    <a:cubicBezTo>
                      <a:pt x="277204" y="445777"/>
                      <a:pt x="273584" y="444443"/>
                      <a:pt x="271203" y="441681"/>
                    </a:cubicBezTo>
                    <a:cubicBezTo>
                      <a:pt x="269583" y="439871"/>
                      <a:pt x="268726" y="437585"/>
                      <a:pt x="267202" y="435776"/>
                    </a:cubicBezTo>
                    <a:cubicBezTo>
                      <a:pt x="263583" y="431394"/>
                      <a:pt x="256915" y="429489"/>
                      <a:pt x="255106" y="424155"/>
                    </a:cubicBezTo>
                    <a:cubicBezTo>
                      <a:pt x="254248" y="421583"/>
                      <a:pt x="254820" y="418821"/>
                      <a:pt x="255201" y="416154"/>
                    </a:cubicBezTo>
                    <a:cubicBezTo>
                      <a:pt x="255677" y="412725"/>
                      <a:pt x="255582" y="410344"/>
                      <a:pt x="252439" y="408153"/>
                    </a:cubicBezTo>
                    <a:cubicBezTo>
                      <a:pt x="251486" y="407486"/>
                      <a:pt x="250248" y="406915"/>
                      <a:pt x="249486" y="405962"/>
                    </a:cubicBezTo>
                    <a:cubicBezTo>
                      <a:pt x="248438" y="404724"/>
                      <a:pt x="248247" y="403105"/>
                      <a:pt x="248057" y="401485"/>
                    </a:cubicBezTo>
                    <a:cubicBezTo>
                      <a:pt x="247676" y="397866"/>
                      <a:pt x="248152" y="394437"/>
                      <a:pt x="247485" y="390722"/>
                    </a:cubicBezTo>
                    <a:cubicBezTo>
                      <a:pt x="246628" y="385864"/>
                      <a:pt x="245771" y="381007"/>
                      <a:pt x="244818" y="376149"/>
                    </a:cubicBezTo>
                    <a:cubicBezTo>
                      <a:pt x="244628" y="375197"/>
                      <a:pt x="244438" y="374244"/>
                      <a:pt x="243961" y="373482"/>
                    </a:cubicBezTo>
                    <a:cubicBezTo>
                      <a:pt x="243104" y="372053"/>
                      <a:pt x="241580" y="371291"/>
                      <a:pt x="239961" y="370815"/>
                    </a:cubicBezTo>
                    <a:cubicBezTo>
                      <a:pt x="234246" y="369005"/>
                      <a:pt x="228055" y="369767"/>
                      <a:pt x="222054" y="369767"/>
                    </a:cubicBezTo>
                    <a:cubicBezTo>
                      <a:pt x="217482" y="369767"/>
                      <a:pt x="212910" y="369291"/>
                      <a:pt x="208433" y="368434"/>
                    </a:cubicBezTo>
                    <a:cubicBezTo>
                      <a:pt x="206528" y="368053"/>
                      <a:pt x="204623" y="367576"/>
                      <a:pt x="203194" y="366338"/>
                    </a:cubicBezTo>
                    <a:cubicBezTo>
                      <a:pt x="201861" y="365291"/>
                      <a:pt x="201004" y="363671"/>
                      <a:pt x="200146" y="362243"/>
                    </a:cubicBezTo>
                    <a:cubicBezTo>
                      <a:pt x="198622" y="359861"/>
                      <a:pt x="196908" y="357670"/>
                      <a:pt x="194907" y="355670"/>
                    </a:cubicBezTo>
                    <a:cubicBezTo>
                      <a:pt x="192240" y="352908"/>
                      <a:pt x="188716" y="350431"/>
                      <a:pt x="184906" y="350717"/>
                    </a:cubicBezTo>
                    <a:cubicBezTo>
                      <a:pt x="181382" y="350908"/>
                      <a:pt x="178429" y="353384"/>
                      <a:pt x="176239" y="356147"/>
                    </a:cubicBezTo>
                    <a:cubicBezTo>
                      <a:pt x="173952" y="358814"/>
                      <a:pt x="172143" y="361861"/>
                      <a:pt x="169476" y="364147"/>
                    </a:cubicBezTo>
                    <a:cubicBezTo>
                      <a:pt x="159760" y="372053"/>
                      <a:pt x="144044" y="366053"/>
                      <a:pt x="133471" y="372815"/>
                    </a:cubicBezTo>
                    <a:cubicBezTo>
                      <a:pt x="129756" y="375197"/>
                      <a:pt x="127185" y="378911"/>
                      <a:pt x="124613" y="382531"/>
                    </a:cubicBezTo>
                    <a:cubicBezTo>
                      <a:pt x="123565" y="384055"/>
                      <a:pt x="122422" y="385769"/>
                      <a:pt x="122517" y="387579"/>
                    </a:cubicBezTo>
                    <a:cubicBezTo>
                      <a:pt x="122613" y="390151"/>
                      <a:pt x="125089" y="392056"/>
                      <a:pt x="127566" y="392532"/>
                    </a:cubicBezTo>
                    <a:cubicBezTo>
                      <a:pt x="130042" y="393103"/>
                      <a:pt x="132614" y="392532"/>
                      <a:pt x="135090" y="392246"/>
                    </a:cubicBezTo>
                    <a:cubicBezTo>
                      <a:pt x="137567" y="391960"/>
                      <a:pt x="140329" y="391865"/>
                      <a:pt x="142520" y="393008"/>
                    </a:cubicBezTo>
                    <a:cubicBezTo>
                      <a:pt x="143854" y="393770"/>
                      <a:pt x="144901" y="394913"/>
                      <a:pt x="145949" y="395961"/>
                    </a:cubicBezTo>
                    <a:cubicBezTo>
                      <a:pt x="148140" y="398152"/>
                      <a:pt x="150997" y="398437"/>
                      <a:pt x="151950" y="401771"/>
                    </a:cubicBezTo>
                    <a:cubicBezTo>
                      <a:pt x="152616" y="403772"/>
                      <a:pt x="152616" y="405962"/>
                      <a:pt x="153188" y="407962"/>
                    </a:cubicBezTo>
                    <a:cubicBezTo>
                      <a:pt x="153855" y="410249"/>
                      <a:pt x="155283" y="412249"/>
                      <a:pt x="157093" y="413582"/>
                    </a:cubicBezTo>
                    <a:cubicBezTo>
                      <a:pt x="159379" y="415297"/>
                      <a:pt x="162999" y="415868"/>
                      <a:pt x="164904" y="413773"/>
                    </a:cubicBezTo>
                    <a:cubicBezTo>
                      <a:pt x="165856" y="412630"/>
                      <a:pt x="166142" y="411010"/>
                      <a:pt x="166999" y="409868"/>
                    </a:cubicBezTo>
                    <a:cubicBezTo>
                      <a:pt x="167761" y="408820"/>
                      <a:pt x="168904" y="408153"/>
                      <a:pt x="170047" y="407677"/>
                    </a:cubicBezTo>
                    <a:cubicBezTo>
                      <a:pt x="173952" y="406057"/>
                      <a:pt x="178429" y="406343"/>
                      <a:pt x="182620" y="406629"/>
                    </a:cubicBezTo>
                    <a:cubicBezTo>
                      <a:pt x="186716" y="406915"/>
                      <a:pt x="190907" y="407201"/>
                      <a:pt x="195003" y="407486"/>
                    </a:cubicBezTo>
                    <a:cubicBezTo>
                      <a:pt x="197765" y="407677"/>
                      <a:pt x="200622" y="407962"/>
                      <a:pt x="202718" y="409677"/>
                    </a:cubicBezTo>
                    <a:cubicBezTo>
                      <a:pt x="204528" y="411201"/>
                      <a:pt x="205290" y="413678"/>
                      <a:pt x="205385" y="416059"/>
                    </a:cubicBezTo>
                    <a:cubicBezTo>
                      <a:pt x="205480" y="418440"/>
                      <a:pt x="204909" y="420821"/>
                      <a:pt x="204528" y="423107"/>
                    </a:cubicBezTo>
                    <a:cubicBezTo>
                      <a:pt x="203671" y="427870"/>
                      <a:pt x="201956" y="433204"/>
                      <a:pt x="203194" y="437966"/>
                    </a:cubicBezTo>
                    <a:cubicBezTo>
                      <a:pt x="204242" y="442443"/>
                      <a:pt x="207290" y="446443"/>
                      <a:pt x="211386" y="448444"/>
                    </a:cubicBezTo>
                    <a:cubicBezTo>
                      <a:pt x="213481" y="449491"/>
                      <a:pt x="216243" y="450730"/>
                      <a:pt x="216053" y="453111"/>
                    </a:cubicBezTo>
                    <a:cubicBezTo>
                      <a:pt x="215863" y="454730"/>
                      <a:pt x="214148" y="455778"/>
                      <a:pt x="212624" y="456349"/>
                    </a:cubicBezTo>
                    <a:cubicBezTo>
                      <a:pt x="202623" y="460445"/>
                      <a:pt x="190526" y="459874"/>
                      <a:pt x="181763" y="453587"/>
                    </a:cubicBezTo>
                    <a:cubicBezTo>
                      <a:pt x="174905" y="448634"/>
                      <a:pt x="170619" y="440728"/>
                      <a:pt x="163951" y="435490"/>
                    </a:cubicBezTo>
                    <a:cubicBezTo>
                      <a:pt x="162999" y="434728"/>
                      <a:pt x="161951" y="434061"/>
                      <a:pt x="160808" y="433870"/>
                    </a:cubicBezTo>
                    <a:cubicBezTo>
                      <a:pt x="156617" y="433204"/>
                      <a:pt x="154045" y="438443"/>
                      <a:pt x="150045" y="439776"/>
                    </a:cubicBezTo>
                    <a:cubicBezTo>
                      <a:pt x="147378" y="440633"/>
                      <a:pt x="144425" y="439681"/>
                      <a:pt x="142234" y="438061"/>
                    </a:cubicBezTo>
                    <a:cubicBezTo>
                      <a:pt x="140043" y="436442"/>
                      <a:pt x="138329" y="434156"/>
                      <a:pt x="136519" y="432061"/>
                    </a:cubicBezTo>
                    <a:cubicBezTo>
                      <a:pt x="132519" y="427298"/>
                      <a:pt x="127756" y="423107"/>
                      <a:pt x="122517" y="419774"/>
                    </a:cubicBezTo>
                    <a:cubicBezTo>
                      <a:pt x="120517" y="418535"/>
                      <a:pt x="118517" y="417392"/>
                      <a:pt x="116231" y="416916"/>
                    </a:cubicBezTo>
                    <a:cubicBezTo>
                      <a:pt x="108421" y="415487"/>
                      <a:pt x="102039" y="422631"/>
                      <a:pt x="94705" y="425870"/>
                    </a:cubicBezTo>
                    <a:cubicBezTo>
                      <a:pt x="88704" y="428536"/>
                      <a:pt x="81750" y="428441"/>
                      <a:pt x="75655" y="431108"/>
                    </a:cubicBezTo>
                    <a:cubicBezTo>
                      <a:pt x="69749" y="433680"/>
                      <a:pt x="64986" y="438728"/>
                      <a:pt x="58795" y="440538"/>
                    </a:cubicBezTo>
                    <a:cubicBezTo>
                      <a:pt x="52223" y="442443"/>
                      <a:pt x="44413" y="440728"/>
                      <a:pt x="39079" y="445015"/>
                    </a:cubicBezTo>
                    <a:cubicBezTo>
                      <a:pt x="34506" y="448730"/>
                      <a:pt x="35173" y="453587"/>
                      <a:pt x="35459" y="458826"/>
                    </a:cubicBezTo>
                    <a:cubicBezTo>
                      <a:pt x="35745" y="464160"/>
                      <a:pt x="36792" y="469684"/>
                      <a:pt x="40317" y="473971"/>
                    </a:cubicBezTo>
                    <a:cubicBezTo>
                      <a:pt x="42984" y="477209"/>
                      <a:pt x="46794" y="479400"/>
                      <a:pt x="50794" y="480733"/>
                    </a:cubicBezTo>
                    <a:cubicBezTo>
                      <a:pt x="54223" y="481876"/>
                      <a:pt x="57747" y="482448"/>
                      <a:pt x="61367" y="482448"/>
                    </a:cubicBezTo>
                    <a:cubicBezTo>
                      <a:pt x="65082" y="482448"/>
                      <a:pt x="68797" y="481876"/>
                      <a:pt x="72511" y="481400"/>
                    </a:cubicBezTo>
                    <a:cubicBezTo>
                      <a:pt x="80893" y="480448"/>
                      <a:pt x="89371" y="480353"/>
                      <a:pt x="97848" y="480257"/>
                    </a:cubicBezTo>
                    <a:cubicBezTo>
                      <a:pt x="103658" y="480162"/>
                      <a:pt x="109564" y="480162"/>
                      <a:pt x="115088" y="481876"/>
                    </a:cubicBezTo>
                    <a:cubicBezTo>
                      <a:pt x="119755" y="483305"/>
                      <a:pt x="123946" y="485972"/>
                      <a:pt x="128804" y="486734"/>
                    </a:cubicBezTo>
                    <a:cubicBezTo>
                      <a:pt x="131090" y="487115"/>
                      <a:pt x="133376" y="486544"/>
                      <a:pt x="135567" y="486830"/>
                    </a:cubicBezTo>
                    <a:cubicBezTo>
                      <a:pt x="137948" y="487115"/>
                      <a:pt x="140043" y="488163"/>
                      <a:pt x="142425" y="488258"/>
                    </a:cubicBezTo>
                    <a:cubicBezTo>
                      <a:pt x="144520" y="488353"/>
                      <a:pt x="146711" y="488068"/>
                      <a:pt x="148806" y="487972"/>
                    </a:cubicBezTo>
                    <a:cubicBezTo>
                      <a:pt x="150997" y="487972"/>
                      <a:pt x="153093" y="488163"/>
                      <a:pt x="155188" y="488353"/>
                    </a:cubicBezTo>
                    <a:cubicBezTo>
                      <a:pt x="162522" y="489116"/>
                      <a:pt x="169857" y="489973"/>
                      <a:pt x="177191" y="489592"/>
                    </a:cubicBezTo>
                    <a:cubicBezTo>
                      <a:pt x="180144" y="489497"/>
                      <a:pt x="183097" y="489116"/>
                      <a:pt x="186049" y="489116"/>
                    </a:cubicBezTo>
                    <a:cubicBezTo>
                      <a:pt x="189002" y="489116"/>
                      <a:pt x="191955" y="489497"/>
                      <a:pt x="194526" y="490830"/>
                    </a:cubicBezTo>
                    <a:cubicBezTo>
                      <a:pt x="195669" y="491401"/>
                      <a:pt x="196622" y="492259"/>
                      <a:pt x="197670" y="493116"/>
                    </a:cubicBezTo>
                    <a:cubicBezTo>
                      <a:pt x="198622" y="493973"/>
                      <a:pt x="199480" y="494830"/>
                      <a:pt x="199956" y="495974"/>
                    </a:cubicBezTo>
                    <a:cubicBezTo>
                      <a:pt x="200622" y="497783"/>
                      <a:pt x="200051" y="499783"/>
                      <a:pt x="199480" y="501593"/>
                    </a:cubicBezTo>
                    <a:cubicBezTo>
                      <a:pt x="198717" y="503689"/>
                      <a:pt x="197956" y="505784"/>
                      <a:pt x="197098" y="507880"/>
                    </a:cubicBezTo>
                    <a:cubicBezTo>
                      <a:pt x="196908" y="508356"/>
                      <a:pt x="196717" y="508832"/>
                      <a:pt x="196336" y="509118"/>
                    </a:cubicBezTo>
                    <a:cubicBezTo>
                      <a:pt x="195765" y="509594"/>
                      <a:pt x="195003" y="509785"/>
                      <a:pt x="194241" y="509880"/>
                    </a:cubicBezTo>
                    <a:cubicBezTo>
                      <a:pt x="191288" y="510261"/>
                      <a:pt x="188240" y="510356"/>
                      <a:pt x="185287" y="510451"/>
                    </a:cubicBezTo>
                    <a:cubicBezTo>
                      <a:pt x="181477" y="510547"/>
                      <a:pt x="177667" y="510737"/>
                      <a:pt x="173952" y="510832"/>
                    </a:cubicBezTo>
                    <a:cubicBezTo>
                      <a:pt x="171476" y="510928"/>
                      <a:pt x="168618" y="511404"/>
                      <a:pt x="166142" y="511214"/>
                    </a:cubicBezTo>
                    <a:cubicBezTo>
                      <a:pt x="163761" y="511023"/>
                      <a:pt x="161380" y="508547"/>
                      <a:pt x="159379" y="507308"/>
                    </a:cubicBezTo>
                    <a:cubicBezTo>
                      <a:pt x="154426" y="504260"/>
                      <a:pt x="149283" y="501403"/>
                      <a:pt x="143758" y="499688"/>
                    </a:cubicBezTo>
                    <a:cubicBezTo>
                      <a:pt x="139758" y="498450"/>
                      <a:pt x="135662" y="497783"/>
                      <a:pt x="131566" y="497116"/>
                    </a:cubicBezTo>
                    <a:cubicBezTo>
                      <a:pt x="125756" y="496164"/>
                      <a:pt x="119850" y="495211"/>
                      <a:pt x="113945" y="495307"/>
                    </a:cubicBezTo>
                    <a:cubicBezTo>
                      <a:pt x="108039" y="495402"/>
                      <a:pt x="102134" y="496450"/>
                      <a:pt x="96229" y="496259"/>
                    </a:cubicBezTo>
                    <a:cubicBezTo>
                      <a:pt x="88418" y="496069"/>
                      <a:pt x="80703" y="493687"/>
                      <a:pt x="72988" y="494830"/>
                    </a:cubicBezTo>
                    <a:cubicBezTo>
                      <a:pt x="70416" y="495211"/>
                      <a:pt x="67844" y="495974"/>
                      <a:pt x="65272" y="495974"/>
                    </a:cubicBezTo>
                    <a:cubicBezTo>
                      <a:pt x="61939" y="495974"/>
                      <a:pt x="58509" y="494926"/>
                      <a:pt x="55271" y="495783"/>
                    </a:cubicBezTo>
                    <a:cubicBezTo>
                      <a:pt x="49651" y="497402"/>
                      <a:pt x="47080" y="503689"/>
                      <a:pt x="45841" y="508928"/>
                    </a:cubicBezTo>
                    <a:cubicBezTo>
                      <a:pt x="45174" y="511785"/>
                      <a:pt x="44889" y="514738"/>
                      <a:pt x="44698" y="517691"/>
                    </a:cubicBezTo>
                    <a:cubicBezTo>
                      <a:pt x="44508" y="522358"/>
                      <a:pt x="43555" y="526835"/>
                      <a:pt x="42507" y="531406"/>
                    </a:cubicBezTo>
                    <a:cubicBezTo>
                      <a:pt x="41936" y="534074"/>
                      <a:pt x="41364" y="536741"/>
                      <a:pt x="40222" y="539217"/>
                    </a:cubicBezTo>
                    <a:cubicBezTo>
                      <a:pt x="39269" y="541312"/>
                      <a:pt x="37935" y="543218"/>
                      <a:pt x="36507" y="544932"/>
                    </a:cubicBezTo>
                    <a:cubicBezTo>
                      <a:pt x="34792" y="547028"/>
                      <a:pt x="32982" y="548933"/>
                      <a:pt x="30887" y="550647"/>
                    </a:cubicBezTo>
                    <a:cubicBezTo>
                      <a:pt x="28791" y="552362"/>
                      <a:pt x="26410" y="553695"/>
                      <a:pt x="24124" y="555124"/>
                    </a:cubicBezTo>
                    <a:cubicBezTo>
                      <a:pt x="22029" y="556362"/>
                      <a:pt x="20029" y="557600"/>
                      <a:pt x="17933" y="558839"/>
                    </a:cubicBezTo>
                    <a:cubicBezTo>
                      <a:pt x="14885" y="560648"/>
                      <a:pt x="11742" y="562458"/>
                      <a:pt x="9551" y="565220"/>
                    </a:cubicBezTo>
                    <a:cubicBezTo>
                      <a:pt x="8122" y="566935"/>
                      <a:pt x="7074" y="568935"/>
                      <a:pt x="6217" y="571031"/>
                    </a:cubicBezTo>
                    <a:cubicBezTo>
                      <a:pt x="4884" y="574269"/>
                      <a:pt x="4122" y="577698"/>
                      <a:pt x="3836" y="581127"/>
                    </a:cubicBezTo>
                    <a:cubicBezTo>
                      <a:pt x="3741" y="582746"/>
                      <a:pt x="3931" y="584366"/>
                      <a:pt x="3455" y="585889"/>
                    </a:cubicBezTo>
                    <a:cubicBezTo>
                      <a:pt x="3169" y="587223"/>
                      <a:pt x="2598" y="588366"/>
                      <a:pt x="2312" y="589699"/>
                    </a:cubicBezTo>
                    <a:cubicBezTo>
                      <a:pt x="883" y="597415"/>
                      <a:pt x="216" y="605320"/>
                      <a:pt x="26" y="613131"/>
                    </a:cubicBezTo>
                    <a:cubicBezTo>
                      <a:pt x="-69" y="618560"/>
                      <a:pt x="121" y="623989"/>
                      <a:pt x="216" y="629514"/>
                    </a:cubicBezTo>
                    <a:cubicBezTo>
                      <a:pt x="407" y="634658"/>
                      <a:pt x="597" y="639896"/>
                      <a:pt x="2502" y="644659"/>
                    </a:cubicBezTo>
                    <a:cubicBezTo>
                      <a:pt x="3931" y="648183"/>
                      <a:pt x="6313" y="651231"/>
                      <a:pt x="8694" y="654279"/>
                    </a:cubicBezTo>
                    <a:cubicBezTo>
                      <a:pt x="13266" y="660089"/>
                      <a:pt x="18314" y="666376"/>
                      <a:pt x="25553" y="668185"/>
                    </a:cubicBezTo>
                    <a:cubicBezTo>
                      <a:pt x="29172" y="669138"/>
                      <a:pt x="33078" y="668852"/>
                      <a:pt x="36792" y="668662"/>
                    </a:cubicBezTo>
                    <a:cubicBezTo>
                      <a:pt x="45079" y="668185"/>
                      <a:pt x="53366" y="668090"/>
                      <a:pt x="61653" y="668281"/>
                    </a:cubicBezTo>
                    <a:cubicBezTo>
                      <a:pt x="62700" y="668281"/>
                      <a:pt x="63748" y="668376"/>
                      <a:pt x="64796" y="668757"/>
                    </a:cubicBezTo>
                    <a:cubicBezTo>
                      <a:pt x="66034" y="669233"/>
                      <a:pt x="66987" y="670281"/>
                      <a:pt x="67844" y="671329"/>
                    </a:cubicBezTo>
                    <a:cubicBezTo>
                      <a:pt x="69844" y="673805"/>
                      <a:pt x="71654" y="676472"/>
                      <a:pt x="73940" y="678663"/>
                    </a:cubicBezTo>
                    <a:cubicBezTo>
                      <a:pt x="77369" y="681997"/>
                      <a:pt x="80607" y="682568"/>
                      <a:pt x="85084" y="682283"/>
                    </a:cubicBezTo>
                    <a:cubicBezTo>
                      <a:pt x="89085" y="681997"/>
                      <a:pt x="91180" y="683330"/>
                      <a:pt x="94705" y="685045"/>
                    </a:cubicBezTo>
                    <a:cubicBezTo>
                      <a:pt x="101943" y="688474"/>
                      <a:pt x="107849" y="693712"/>
                      <a:pt x="110325" y="701618"/>
                    </a:cubicBezTo>
                    <a:cubicBezTo>
                      <a:pt x="113373" y="711334"/>
                      <a:pt x="110992" y="723049"/>
                      <a:pt x="117660" y="730670"/>
                    </a:cubicBezTo>
                    <a:cubicBezTo>
                      <a:pt x="125280" y="739242"/>
                      <a:pt x="141567" y="738194"/>
                      <a:pt x="146139" y="748767"/>
                    </a:cubicBezTo>
                    <a:cubicBezTo>
                      <a:pt x="147282" y="751434"/>
                      <a:pt x="147473" y="754482"/>
                      <a:pt x="147473" y="757339"/>
                    </a:cubicBezTo>
                    <a:cubicBezTo>
                      <a:pt x="147854" y="772103"/>
                      <a:pt x="147187" y="786962"/>
                      <a:pt x="145663" y="801726"/>
                    </a:cubicBezTo>
                    <a:cubicBezTo>
                      <a:pt x="145377" y="804298"/>
                      <a:pt x="145092" y="806870"/>
                      <a:pt x="145758" y="809346"/>
                    </a:cubicBezTo>
                    <a:cubicBezTo>
                      <a:pt x="147282" y="815061"/>
                      <a:pt x="153188" y="818299"/>
                      <a:pt x="156903" y="822967"/>
                    </a:cubicBezTo>
                    <a:cubicBezTo>
                      <a:pt x="160332" y="827253"/>
                      <a:pt x="160808" y="832397"/>
                      <a:pt x="163189" y="837159"/>
                    </a:cubicBezTo>
                    <a:cubicBezTo>
                      <a:pt x="166047" y="842969"/>
                      <a:pt x="167856" y="849351"/>
                      <a:pt x="168428" y="855828"/>
                    </a:cubicBezTo>
                    <a:cubicBezTo>
                      <a:pt x="168904" y="862019"/>
                      <a:pt x="168523" y="868877"/>
                      <a:pt x="172333" y="873830"/>
                    </a:cubicBezTo>
                    <a:cubicBezTo>
                      <a:pt x="175096" y="877355"/>
                      <a:pt x="179191" y="878688"/>
                      <a:pt x="182715" y="880974"/>
                    </a:cubicBezTo>
                    <a:cubicBezTo>
                      <a:pt x="185859" y="883069"/>
                      <a:pt x="186621" y="885070"/>
                      <a:pt x="188716" y="888022"/>
                    </a:cubicBezTo>
                    <a:cubicBezTo>
                      <a:pt x="193764" y="895071"/>
                      <a:pt x="201575" y="900786"/>
                      <a:pt x="207481" y="907263"/>
                    </a:cubicBezTo>
                    <a:cubicBezTo>
                      <a:pt x="219768" y="920598"/>
                      <a:pt x="230817" y="935552"/>
                      <a:pt x="236246" y="953078"/>
                    </a:cubicBezTo>
                    <a:cubicBezTo>
                      <a:pt x="239580" y="963556"/>
                      <a:pt x="240723" y="974700"/>
                      <a:pt x="244056" y="985177"/>
                    </a:cubicBezTo>
                    <a:cubicBezTo>
                      <a:pt x="246914" y="994036"/>
                      <a:pt x="251296" y="1002418"/>
                      <a:pt x="252629" y="1011657"/>
                    </a:cubicBezTo>
                    <a:cubicBezTo>
                      <a:pt x="253867" y="1019944"/>
                      <a:pt x="252629" y="1028421"/>
                      <a:pt x="252629" y="1036898"/>
                    </a:cubicBezTo>
                    <a:cubicBezTo>
                      <a:pt x="252629" y="1045280"/>
                      <a:pt x="254248" y="1054329"/>
                      <a:pt x="260058" y="1060425"/>
                    </a:cubicBezTo>
                    <a:cubicBezTo>
                      <a:pt x="262535" y="1062997"/>
                      <a:pt x="265583" y="1064902"/>
                      <a:pt x="268155" y="1067378"/>
                    </a:cubicBezTo>
                    <a:cubicBezTo>
                      <a:pt x="274441" y="1073474"/>
                      <a:pt x="276823" y="1082523"/>
                      <a:pt x="277489" y="1091286"/>
                    </a:cubicBezTo>
                    <a:cubicBezTo>
                      <a:pt x="278156" y="1100049"/>
                      <a:pt x="277299" y="1108812"/>
                      <a:pt x="278251" y="1117480"/>
                    </a:cubicBezTo>
                    <a:cubicBezTo>
                      <a:pt x="279299" y="1127195"/>
                      <a:pt x="281680" y="1135482"/>
                      <a:pt x="287014" y="1143483"/>
                    </a:cubicBezTo>
                    <a:cubicBezTo>
                      <a:pt x="292729" y="1151960"/>
                      <a:pt x="297397" y="1161390"/>
                      <a:pt x="301111" y="1170915"/>
                    </a:cubicBezTo>
                    <a:cubicBezTo>
                      <a:pt x="303397" y="1176630"/>
                      <a:pt x="305302" y="1182440"/>
                      <a:pt x="307969" y="1187965"/>
                    </a:cubicBezTo>
                    <a:cubicBezTo>
                      <a:pt x="313875" y="1199966"/>
                      <a:pt x="323400" y="1211015"/>
                      <a:pt x="334449" y="1218635"/>
                    </a:cubicBezTo>
                    <a:cubicBezTo>
                      <a:pt x="344926" y="1225874"/>
                      <a:pt x="350451" y="1236257"/>
                      <a:pt x="364167" y="1238733"/>
                    </a:cubicBezTo>
                    <a:cubicBezTo>
                      <a:pt x="372549" y="1240257"/>
                      <a:pt x="381216" y="1238733"/>
                      <a:pt x="389789" y="1239305"/>
                    </a:cubicBezTo>
                    <a:cubicBezTo>
                      <a:pt x="396266" y="1239686"/>
                      <a:pt x="402648" y="1241305"/>
                      <a:pt x="408553" y="1243972"/>
                    </a:cubicBezTo>
                    <a:cubicBezTo>
                      <a:pt x="412268" y="1245686"/>
                      <a:pt x="415888" y="1247782"/>
                      <a:pt x="419888" y="1248068"/>
                    </a:cubicBezTo>
                    <a:cubicBezTo>
                      <a:pt x="424555" y="1248448"/>
                      <a:pt x="429032" y="1246353"/>
                      <a:pt x="433699" y="1246067"/>
                    </a:cubicBezTo>
                    <a:cubicBezTo>
                      <a:pt x="438748" y="1245782"/>
                      <a:pt x="444081" y="1247496"/>
                      <a:pt x="448654" y="1245496"/>
                    </a:cubicBezTo>
                    <a:cubicBezTo>
                      <a:pt x="450749" y="1244639"/>
                      <a:pt x="452368" y="1243019"/>
                      <a:pt x="454273" y="1241686"/>
                    </a:cubicBezTo>
                    <a:cubicBezTo>
                      <a:pt x="462465" y="1235685"/>
                      <a:pt x="473228" y="1234732"/>
                      <a:pt x="482467" y="1230637"/>
                    </a:cubicBezTo>
                    <a:cubicBezTo>
                      <a:pt x="498374" y="1223493"/>
                      <a:pt x="510661" y="1207872"/>
                      <a:pt x="522186" y="1195204"/>
                    </a:cubicBezTo>
                    <a:cubicBezTo>
                      <a:pt x="530568" y="1185965"/>
                      <a:pt x="538760" y="1176630"/>
                      <a:pt x="547428" y="1167677"/>
                    </a:cubicBezTo>
                    <a:cubicBezTo>
                      <a:pt x="560001" y="1154723"/>
                      <a:pt x="574193" y="1144055"/>
                      <a:pt x="586575" y="1131005"/>
                    </a:cubicBezTo>
                    <a:cubicBezTo>
                      <a:pt x="591624" y="1125671"/>
                      <a:pt x="596386" y="1120052"/>
                      <a:pt x="601149" y="1114527"/>
                    </a:cubicBezTo>
                    <a:cubicBezTo>
                      <a:pt x="618389" y="1094048"/>
                      <a:pt x="635439" y="1073189"/>
                      <a:pt x="653346" y="1053377"/>
                    </a:cubicBezTo>
                    <a:cubicBezTo>
                      <a:pt x="659918" y="1046138"/>
                      <a:pt x="667824" y="1040232"/>
                      <a:pt x="674491" y="1033088"/>
                    </a:cubicBezTo>
                    <a:cubicBezTo>
                      <a:pt x="679921" y="1027278"/>
                      <a:pt x="684016" y="1020420"/>
                      <a:pt x="690207" y="1015372"/>
                    </a:cubicBezTo>
                    <a:cubicBezTo>
                      <a:pt x="706400" y="1002037"/>
                      <a:pt x="719354" y="984320"/>
                      <a:pt x="731546" y="967366"/>
                    </a:cubicBezTo>
                    <a:cubicBezTo>
                      <a:pt x="767265" y="917740"/>
                      <a:pt x="798888" y="864496"/>
                      <a:pt x="818509" y="806584"/>
                    </a:cubicBezTo>
                    <a:cubicBezTo>
                      <a:pt x="825463" y="786010"/>
                      <a:pt x="830797" y="765055"/>
                      <a:pt x="836226" y="744005"/>
                    </a:cubicBezTo>
                    <a:cubicBezTo>
                      <a:pt x="838607" y="734860"/>
                      <a:pt x="840702" y="725907"/>
                      <a:pt x="842131" y="716668"/>
                    </a:cubicBezTo>
                    <a:cubicBezTo>
                      <a:pt x="843846" y="705524"/>
                      <a:pt x="848322" y="694570"/>
                      <a:pt x="848989" y="683235"/>
                    </a:cubicBezTo>
                    <a:cubicBezTo>
                      <a:pt x="849370" y="677044"/>
                      <a:pt x="847941" y="670567"/>
                      <a:pt x="843846" y="665899"/>
                    </a:cubicBezTo>
                    <a:cubicBezTo>
                      <a:pt x="842512" y="664376"/>
                      <a:pt x="840988" y="663137"/>
                      <a:pt x="839750" y="661708"/>
                    </a:cubicBezTo>
                    <a:cubicBezTo>
                      <a:pt x="832892" y="653708"/>
                      <a:pt x="835654" y="643230"/>
                      <a:pt x="835559" y="633705"/>
                    </a:cubicBezTo>
                    <a:cubicBezTo>
                      <a:pt x="835464" y="621513"/>
                      <a:pt x="833654" y="609035"/>
                      <a:pt x="832702" y="596939"/>
                    </a:cubicBezTo>
                    <a:cubicBezTo>
                      <a:pt x="832035" y="587604"/>
                      <a:pt x="833559" y="576079"/>
                      <a:pt x="827462" y="568364"/>
                    </a:cubicBezTo>
                    <a:cubicBezTo>
                      <a:pt x="824510" y="564554"/>
                      <a:pt x="820700" y="561029"/>
                      <a:pt x="819271" y="556457"/>
                    </a:cubicBezTo>
                    <a:cubicBezTo>
                      <a:pt x="818700" y="554743"/>
                      <a:pt x="818509" y="552743"/>
                      <a:pt x="817176" y="551409"/>
                    </a:cubicBezTo>
                    <a:cubicBezTo>
                      <a:pt x="814890" y="548933"/>
                      <a:pt x="810508" y="550171"/>
                      <a:pt x="808222" y="552743"/>
                    </a:cubicBezTo>
                    <a:cubicBezTo>
                      <a:pt x="805936" y="555219"/>
                      <a:pt x="804889" y="558553"/>
                      <a:pt x="802793" y="561315"/>
                    </a:cubicBezTo>
                    <a:cubicBezTo>
                      <a:pt x="798316" y="567220"/>
                      <a:pt x="789172" y="568935"/>
                      <a:pt x="782886" y="564935"/>
                    </a:cubicBezTo>
                    <a:cubicBezTo>
                      <a:pt x="781266" y="563887"/>
                      <a:pt x="779742" y="562458"/>
                      <a:pt x="777933" y="561791"/>
                    </a:cubicBezTo>
                    <a:cubicBezTo>
                      <a:pt x="773456" y="560077"/>
                      <a:pt x="768122" y="562744"/>
                      <a:pt x="763836" y="560648"/>
                    </a:cubicBezTo>
                    <a:cubicBezTo>
                      <a:pt x="758502" y="558077"/>
                      <a:pt x="757359" y="550076"/>
                      <a:pt x="753930" y="545694"/>
                    </a:cubicBezTo>
                    <a:cubicBezTo>
                      <a:pt x="750120" y="540741"/>
                      <a:pt x="746310" y="537788"/>
                      <a:pt x="743262" y="531978"/>
                    </a:cubicBezTo>
                    <a:cubicBezTo>
                      <a:pt x="734975" y="516071"/>
                      <a:pt x="728403" y="499022"/>
                      <a:pt x="720973" y="482639"/>
                    </a:cubicBezTo>
                    <a:cubicBezTo>
                      <a:pt x="716687" y="473114"/>
                      <a:pt x="712401" y="463684"/>
                      <a:pt x="707733" y="454349"/>
                    </a:cubicBezTo>
                    <a:cubicBezTo>
                      <a:pt x="703447" y="445872"/>
                      <a:pt x="698780" y="437395"/>
                      <a:pt x="693160" y="429775"/>
                    </a:cubicBezTo>
                    <a:cubicBezTo>
                      <a:pt x="688874" y="424060"/>
                      <a:pt x="684016" y="418726"/>
                      <a:pt x="679540" y="413201"/>
                    </a:cubicBezTo>
                    <a:cubicBezTo>
                      <a:pt x="669062" y="400343"/>
                      <a:pt x="660490" y="386055"/>
                      <a:pt x="654013" y="370720"/>
                    </a:cubicBezTo>
                    <a:cubicBezTo>
                      <a:pt x="650202" y="361766"/>
                      <a:pt x="647059" y="352336"/>
                      <a:pt x="641440" y="344431"/>
                    </a:cubicBezTo>
                    <a:cubicBezTo>
                      <a:pt x="638201" y="339954"/>
                      <a:pt x="634296" y="336049"/>
                      <a:pt x="631343" y="331286"/>
                    </a:cubicBezTo>
                    <a:cubicBezTo>
                      <a:pt x="627152" y="324619"/>
                      <a:pt x="625342" y="316808"/>
                      <a:pt x="622675" y="309379"/>
                    </a:cubicBezTo>
                    <a:cubicBezTo>
                      <a:pt x="619437" y="300330"/>
                      <a:pt x="614865" y="291757"/>
                      <a:pt x="608197" y="284804"/>
                    </a:cubicBezTo>
                    <a:cubicBezTo>
                      <a:pt x="603149" y="279566"/>
                      <a:pt x="597053" y="275470"/>
                      <a:pt x="592195" y="270041"/>
                    </a:cubicBezTo>
                    <a:cubicBezTo>
                      <a:pt x="587242" y="264611"/>
                      <a:pt x="583623" y="258039"/>
                      <a:pt x="579622" y="251848"/>
                    </a:cubicBezTo>
                    <a:cubicBezTo>
                      <a:pt x="574860" y="244609"/>
                      <a:pt x="568383" y="234036"/>
                      <a:pt x="561048" y="229273"/>
                    </a:cubicBezTo>
                    <a:cubicBezTo>
                      <a:pt x="552190" y="223368"/>
                      <a:pt x="545047" y="221558"/>
                      <a:pt x="537712" y="212509"/>
                    </a:cubicBezTo>
                    <a:cubicBezTo>
                      <a:pt x="518757" y="188887"/>
                      <a:pt x="499326" y="164789"/>
                      <a:pt x="473895" y="148406"/>
                    </a:cubicBezTo>
                    <a:cubicBezTo>
                      <a:pt x="468465" y="144882"/>
                      <a:pt x="462655" y="141739"/>
                      <a:pt x="457798" y="137452"/>
                    </a:cubicBezTo>
                    <a:cubicBezTo>
                      <a:pt x="442272" y="123832"/>
                      <a:pt x="436842" y="100876"/>
                      <a:pt x="417602" y="91161"/>
                    </a:cubicBezTo>
                    <a:cubicBezTo>
                      <a:pt x="408839" y="86684"/>
                      <a:pt x="403696" y="82017"/>
                      <a:pt x="396552" y="74778"/>
                    </a:cubicBezTo>
                    <a:cubicBezTo>
                      <a:pt x="395028" y="73254"/>
                      <a:pt x="393408" y="71635"/>
                      <a:pt x="392265" y="69730"/>
                    </a:cubicBezTo>
                    <a:cubicBezTo>
                      <a:pt x="391123" y="68015"/>
                      <a:pt x="390360" y="66015"/>
                      <a:pt x="388932" y="64396"/>
                    </a:cubicBezTo>
                    <a:cubicBezTo>
                      <a:pt x="387122" y="62395"/>
                      <a:pt x="384550" y="61348"/>
                      <a:pt x="382074" y="60300"/>
                    </a:cubicBezTo>
                    <a:cubicBezTo>
                      <a:pt x="361309" y="51918"/>
                      <a:pt x="341973" y="43822"/>
                      <a:pt x="323114" y="31249"/>
                    </a:cubicBezTo>
                    <a:cubicBezTo>
                      <a:pt x="311589" y="23438"/>
                      <a:pt x="299111" y="18009"/>
                      <a:pt x="285395" y="14866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707" name="Google Shape;707;p90"/>
              <p:cNvSpPr/>
              <p:nvPr/>
            </p:nvSpPr>
            <p:spPr>
              <a:xfrm>
                <a:off x="7043004" y="1642159"/>
                <a:ext cx="204472" cy="184313"/>
              </a:xfrm>
              <a:custGeom>
                <a:avLst/>
                <a:gdLst/>
                <a:ahLst/>
                <a:cxnLst/>
                <a:rect l="l" t="t" r="r" b="b"/>
                <a:pathLst>
                  <a:path w="204472" h="184313" extrusionOk="0">
                    <a:moveTo>
                      <a:pt x="153895" y="143492"/>
                    </a:moveTo>
                    <a:cubicBezTo>
                      <a:pt x="155228" y="142921"/>
                      <a:pt x="156657" y="142635"/>
                      <a:pt x="158086" y="142635"/>
                    </a:cubicBezTo>
                    <a:cubicBezTo>
                      <a:pt x="162086" y="142540"/>
                      <a:pt x="165992" y="143492"/>
                      <a:pt x="170087" y="143397"/>
                    </a:cubicBezTo>
                    <a:cubicBezTo>
                      <a:pt x="174278" y="143206"/>
                      <a:pt x="178469" y="142635"/>
                      <a:pt x="182565" y="141397"/>
                    </a:cubicBezTo>
                    <a:cubicBezTo>
                      <a:pt x="184375" y="140920"/>
                      <a:pt x="186089" y="140254"/>
                      <a:pt x="187518" y="139015"/>
                    </a:cubicBezTo>
                    <a:cubicBezTo>
                      <a:pt x="189613" y="137206"/>
                      <a:pt x="190376" y="134348"/>
                      <a:pt x="191614" y="131872"/>
                    </a:cubicBezTo>
                    <a:cubicBezTo>
                      <a:pt x="192947" y="129109"/>
                      <a:pt x="195043" y="126728"/>
                      <a:pt x="197519" y="125014"/>
                    </a:cubicBezTo>
                    <a:cubicBezTo>
                      <a:pt x="201520" y="122156"/>
                      <a:pt x="204473" y="119203"/>
                      <a:pt x="204473" y="113965"/>
                    </a:cubicBezTo>
                    <a:cubicBezTo>
                      <a:pt x="204473" y="108345"/>
                      <a:pt x="202853" y="102058"/>
                      <a:pt x="198853" y="97963"/>
                    </a:cubicBezTo>
                    <a:cubicBezTo>
                      <a:pt x="195710" y="94819"/>
                      <a:pt x="191614" y="92724"/>
                      <a:pt x="187613" y="90724"/>
                    </a:cubicBezTo>
                    <a:cubicBezTo>
                      <a:pt x="181708" y="87676"/>
                      <a:pt x="175707" y="84056"/>
                      <a:pt x="169516" y="81580"/>
                    </a:cubicBezTo>
                    <a:cubicBezTo>
                      <a:pt x="165229" y="79865"/>
                      <a:pt x="160181" y="79579"/>
                      <a:pt x="156562" y="76341"/>
                    </a:cubicBezTo>
                    <a:cubicBezTo>
                      <a:pt x="155038" y="75007"/>
                      <a:pt x="154466" y="73102"/>
                      <a:pt x="152466" y="72055"/>
                    </a:cubicBezTo>
                    <a:cubicBezTo>
                      <a:pt x="150847" y="71197"/>
                      <a:pt x="149037" y="70816"/>
                      <a:pt x="147227" y="70340"/>
                    </a:cubicBezTo>
                    <a:cubicBezTo>
                      <a:pt x="144560" y="69769"/>
                      <a:pt x="141893" y="69102"/>
                      <a:pt x="139226" y="68530"/>
                    </a:cubicBezTo>
                    <a:cubicBezTo>
                      <a:pt x="137321" y="68054"/>
                      <a:pt x="135416" y="67673"/>
                      <a:pt x="133511" y="67673"/>
                    </a:cubicBezTo>
                    <a:cubicBezTo>
                      <a:pt x="129701" y="67673"/>
                      <a:pt x="126463" y="69102"/>
                      <a:pt x="122653" y="68816"/>
                    </a:cubicBezTo>
                    <a:cubicBezTo>
                      <a:pt x="117509" y="68530"/>
                      <a:pt x="112175" y="69102"/>
                      <a:pt x="107127" y="69388"/>
                    </a:cubicBezTo>
                    <a:cubicBezTo>
                      <a:pt x="96935" y="69959"/>
                      <a:pt x="86743" y="70721"/>
                      <a:pt x="76552" y="69578"/>
                    </a:cubicBezTo>
                    <a:cubicBezTo>
                      <a:pt x="70837" y="68911"/>
                      <a:pt x="65026" y="67578"/>
                      <a:pt x="60550" y="63958"/>
                    </a:cubicBezTo>
                    <a:cubicBezTo>
                      <a:pt x="56740" y="60910"/>
                      <a:pt x="54359" y="56529"/>
                      <a:pt x="51977" y="52338"/>
                    </a:cubicBezTo>
                    <a:cubicBezTo>
                      <a:pt x="43595" y="37193"/>
                      <a:pt x="35213" y="22048"/>
                      <a:pt x="26736" y="6904"/>
                    </a:cubicBezTo>
                    <a:cubicBezTo>
                      <a:pt x="25688" y="4999"/>
                      <a:pt x="24641" y="3094"/>
                      <a:pt x="22926" y="1760"/>
                    </a:cubicBezTo>
                    <a:cubicBezTo>
                      <a:pt x="17497" y="-2526"/>
                      <a:pt x="9210" y="1665"/>
                      <a:pt x="5210" y="7380"/>
                    </a:cubicBezTo>
                    <a:cubicBezTo>
                      <a:pt x="-1077" y="16333"/>
                      <a:pt x="-1744" y="28906"/>
                      <a:pt x="3590" y="38431"/>
                    </a:cubicBezTo>
                    <a:cubicBezTo>
                      <a:pt x="5305" y="41479"/>
                      <a:pt x="7495" y="44242"/>
                      <a:pt x="8829" y="47575"/>
                    </a:cubicBezTo>
                    <a:cubicBezTo>
                      <a:pt x="13687" y="59577"/>
                      <a:pt x="4924" y="75198"/>
                      <a:pt x="12829" y="85485"/>
                    </a:cubicBezTo>
                    <a:cubicBezTo>
                      <a:pt x="14544" y="87771"/>
                      <a:pt x="16925" y="89390"/>
                      <a:pt x="18735" y="91581"/>
                    </a:cubicBezTo>
                    <a:cubicBezTo>
                      <a:pt x="24069" y="98153"/>
                      <a:pt x="23878" y="109202"/>
                      <a:pt x="31499" y="113012"/>
                    </a:cubicBezTo>
                    <a:cubicBezTo>
                      <a:pt x="35499" y="115012"/>
                      <a:pt x="40357" y="114155"/>
                      <a:pt x="44738" y="114917"/>
                    </a:cubicBezTo>
                    <a:cubicBezTo>
                      <a:pt x="49120" y="115679"/>
                      <a:pt x="53882" y="119775"/>
                      <a:pt x="52168" y="123966"/>
                    </a:cubicBezTo>
                    <a:cubicBezTo>
                      <a:pt x="50739" y="127395"/>
                      <a:pt x="46167" y="127966"/>
                      <a:pt x="42452" y="127585"/>
                    </a:cubicBezTo>
                    <a:cubicBezTo>
                      <a:pt x="38737" y="127204"/>
                      <a:pt x="34546" y="126633"/>
                      <a:pt x="31879" y="129205"/>
                    </a:cubicBezTo>
                    <a:cubicBezTo>
                      <a:pt x="30546" y="130443"/>
                      <a:pt x="29975" y="132157"/>
                      <a:pt x="29593" y="133967"/>
                    </a:cubicBezTo>
                    <a:cubicBezTo>
                      <a:pt x="28355" y="140063"/>
                      <a:pt x="30641" y="146826"/>
                      <a:pt x="35309" y="151017"/>
                    </a:cubicBezTo>
                    <a:cubicBezTo>
                      <a:pt x="37880" y="153303"/>
                      <a:pt x="40928" y="154732"/>
                      <a:pt x="43786" y="156637"/>
                    </a:cubicBezTo>
                    <a:cubicBezTo>
                      <a:pt x="51406" y="161875"/>
                      <a:pt x="56644" y="170067"/>
                      <a:pt x="64074" y="175591"/>
                    </a:cubicBezTo>
                    <a:cubicBezTo>
                      <a:pt x="74837" y="183497"/>
                      <a:pt x="89125" y="184831"/>
                      <a:pt x="102555" y="184164"/>
                    </a:cubicBezTo>
                    <a:cubicBezTo>
                      <a:pt x="111032" y="183688"/>
                      <a:pt x="118748" y="180068"/>
                      <a:pt x="127225" y="183592"/>
                    </a:cubicBezTo>
                    <a:cubicBezTo>
                      <a:pt x="131320" y="185307"/>
                      <a:pt x="134273" y="181497"/>
                      <a:pt x="134940" y="177496"/>
                    </a:cubicBezTo>
                    <a:cubicBezTo>
                      <a:pt x="135416" y="174925"/>
                      <a:pt x="134845" y="172258"/>
                      <a:pt x="134845" y="169591"/>
                    </a:cubicBezTo>
                    <a:cubicBezTo>
                      <a:pt x="135035" y="163304"/>
                      <a:pt x="138941" y="157780"/>
                      <a:pt x="142751" y="152636"/>
                    </a:cubicBezTo>
                    <a:cubicBezTo>
                      <a:pt x="145227" y="149207"/>
                      <a:pt x="149323" y="145207"/>
                      <a:pt x="153895" y="143492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708" name="Google Shape;708;p90"/>
              <p:cNvSpPr/>
              <p:nvPr/>
            </p:nvSpPr>
            <p:spPr>
              <a:xfrm>
                <a:off x="3095625" y="1000163"/>
                <a:ext cx="4399008" cy="3897495"/>
              </a:xfrm>
              <a:custGeom>
                <a:avLst/>
                <a:gdLst/>
                <a:ahLst/>
                <a:cxnLst/>
                <a:rect l="l" t="t" r="r" b="b"/>
                <a:pathLst>
                  <a:path w="4399008" h="3897495" extrusionOk="0">
                    <a:moveTo>
                      <a:pt x="4398169" y="1709318"/>
                    </a:moveTo>
                    <a:cubicBezTo>
                      <a:pt x="4395597" y="1723605"/>
                      <a:pt x="4391406" y="1738750"/>
                      <a:pt x="4383786" y="1751228"/>
                    </a:cubicBezTo>
                    <a:cubicBezTo>
                      <a:pt x="4380643" y="1756562"/>
                      <a:pt x="4379119" y="1762562"/>
                      <a:pt x="4375976" y="1767896"/>
                    </a:cubicBezTo>
                    <a:cubicBezTo>
                      <a:pt x="4372166" y="1774183"/>
                      <a:pt x="4367213" y="1779707"/>
                      <a:pt x="4362926" y="1785613"/>
                    </a:cubicBezTo>
                    <a:cubicBezTo>
                      <a:pt x="4358831" y="1791137"/>
                      <a:pt x="4354735" y="1796757"/>
                      <a:pt x="4351973" y="1803044"/>
                    </a:cubicBezTo>
                    <a:cubicBezTo>
                      <a:pt x="4349401" y="1809044"/>
                      <a:pt x="4347591" y="1815236"/>
                      <a:pt x="4344734" y="1821046"/>
                    </a:cubicBezTo>
                    <a:cubicBezTo>
                      <a:pt x="4344067" y="1822570"/>
                      <a:pt x="4343305" y="1823999"/>
                      <a:pt x="4342067" y="1825046"/>
                    </a:cubicBezTo>
                    <a:cubicBezTo>
                      <a:pt x="4340829" y="1826189"/>
                      <a:pt x="4339114" y="1826761"/>
                      <a:pt x="4337590" y="1826285"/>
                    </a:cubicBezTo>
                    <a:cubicBezTo>
                      <a:pt x="4335114" y="1825523"/>
                      <a:pt x="4334256" y="1822665"/>
                      <a:pt x="4333590" y="1820189"/>
                    </a:cubicBezTo>
                    <a:cubicBezTo>
                      <a:pt x="4331970" y="1813331"/>
                      <a:pt x="4329970" y="1806568"/>
                      <a:pt x="4325684" y="1800853"/>
                    </a:cubicBezTo>
                    <a:cubicBezTo>
                      <a:pt x="4322064" y="1796281"/>
                      <a:pt x="4321112" y="1790280"/>
                      <a:pt x="4317206" y="1785803"/>
                    </a:cubicBezTo>
                    <a:cubicBezTo>
                      <a:pt x="4315397" y="1783803"/>
                      <a:pt x="4313206" y="1782374"/>
                      <a:pt x="4311206" y="1780660"/>
                    </a:cubicBezTo>
                    <a:cubicBezTo>
                      <a:pt x="4303681" y="1774469"/>
                      <a:pt x="4301205" y="1764753"/>
                      <a:pt x="4293299" y="1759229"/>
                    </a:cubicBezTo>
                    <a:cubicBezTo>
                      <a:pt x="4288822" y="1756085"/>
                      <a:pt x="4284250" y="1753323"/>
                      <a:pt x="4280726" y="1749132"/>
                    </a:cubicBezTo>
                    <a:cubicBezTo>
                      <a:pt x="4277201" y="1744846"/>
                      <a:pt x="4274725" y="1739702"/>
                      <a:pt x="4270629" y="1735892"/>
                    </a:cubicBezTo>
                    <a:cubicBezTo>
                      <a:pt x="4268248" y="1733606"/>
                      <a:pt x="4265105" y="1732082"/>
                      <a:pt x="4262342" y="1730177"/>
                    </a:cubicBezTo>
                    <a:cubicBezTo>
                      <a:pt x="4256247" y="1725701"/>
                      <a:pt x="4252246" y="1718557"/>
                      <a:pt x="4245483" y="1714842"/>
                    </a:cubicBezTo>
                    <a:cubicBezTo>
                      <a:pt x="4237482" y="1710365"/>
                      <a:pt x="4229196" y="1706079"/>
                      <a:pt x="4221099" y="1701412"/>
                    </a:cubicBezTo>
                    <a:cubicBezTo>
                      <a:pt x="4209669" y="1694649"/>
                      <a:pt x="4198430" y="1687505"/>
                      <a:pt x="4187095" y="1680457"/>
                    </a:cubicBezTo>
                    <a:cubicBezTo>
                      <a:pt x="4182904" y="1677885"/>
                      <a:pt x="4180428" y="1674361"/>
                      <a:pt x="4176713" y="1671503"/>
                    </a:cubicBezTo>
                    <a:cubicBezTo>
                      <a:pt x="4171664" y="1667789"/>
                      <a:pt x="4165568" y="1664836"/>
                      <a:pt x="4159853" y="1662264"/>
                    </a:cubicBezTo>
                    <a:cubicBezTo>
                      <a:pt x="4156996" y="1661026"/>
                      <a:pt x="4154138" y="1659883"/>
                      <a:pt x="4151090" y="1659692"/>
                    </a:cubicBezTo>
                    <a:cubicBezTo>
                      <a:pt x="4148138" y="1659407"/>
                      <a:pt x="4145090" y="1660073"/>
                      <a:pt x="4142137" y="1660645"/>
                    </a:cubicBezTo>
                    <a:cubicBezTo>
                      <a:pt x="4136231" y="1661597"/>
                      <a:pt x="4129754" y="1661693"/>
                      <a:pt x="4124516" y="1658645"/>
                    </a:cubicBezTo>
                    <a:cubicBezTo>
                      <a:pt x="4122896" y="1657692"/>
                      <a:pt x="4121372" y="1656359"/>
                      <a:pt x="4119563" y="1655692"/>
                    </a:cubicBezTo>
                    <a:cubicBezTo>
                      <a:pt x="4116610" y="1654454"/>
                      <a:pt x="4113181" y="1655025"/>
                      <a:pt x="4110038" y="1655406"/>
                    </a:cubicBezTo>
                    <a:cubicBezTo>
                      <a:pt x="4104608" y="1655978"/>
                      <a:pt x="4094512" y="1657978"/>
                      <a:pt x="4089940" y="1654263"/>
                    </a:cubicBezTo>
                    <a:cubicBezTo>
                      <a:pt x="4088321" y="1652930"/>
                      <a:pt x="4087654" y="1650548"/>
                      <a:pt x="4085939" y="1649120"/>
                    </a:cubicBezTo>
                    <a:cubicBezTo>
                      <a:pt x="4083177" y="1646834"/>
                      <a:pt x="4079272" y="1646262"/>
                      <a:pt x="4075843" y="1646167"/>
                    </a:cubicBezTo>
                    <a:cubicBezTo>
                      <a:pt x="4070795" y="1646072"/>
                      <a:pt x="4064889" y="1646262"/>
                      <a:pt x="4061651" y="1642452"/>
                    </a:cubicBezTo>
                    <a:cubicBezTo>
                      <a:pt x="4060793" y="1641404"/>
                      <a:pt x="4060222" y="1640261"/>
                      <a:pt x="4059270" y="1639404"/>
                    </a:cubicBezTo>
                    <a:cubicBezTo>
                      <a:pt x="4055840" y="1636356"/>
                      <a:pt x="4049935" y="1638928"/>
                      <a:pt x="4045934" y="1636547"/>
                    </a:cubicBezTo>
                    <a:cubicBezTo>
                      <a:pt x="4044696" y="1635785"/>
                      <a:pt x="4043648" y="1634642"/>
                      <a:pt x="4042410" y="1633880"/>
                    </a:cubicBezTo>
                    <a:cubicBezTo>
                      <a:pt x="4038124" y="1631498"/>
                      <a:pt x="4033742" y="1633689"/>
                      <a:pt x="4029647" y="1630355"/>
                    </a:cubicBezTo>
                    <a:cubicBezTo>
                      <a:pt x="4026313" y="1627593"/>
                      <a:pt x="4024408" y="1626355"/>
                      <a:pt x="4020407" y="1624831"/>
                    </a:cubicBezTo>
                    <a:cubicBezTo>
                      <a:pt x="4009454" y="1620640"/>
                      <a:pt x="3999738" y="1621307"/>
                      <a:pt x="3988118" y="1622164"/>
                    </a:cubicBezTo>
                    <a:cubicBezTo>
                      <a:pt x="3962876" y="1624069"/>
                      <a:pt x="3937635" y="1618068"/>
                      <a:pt x="3912299" y="1617401"/>
                    </a:cubicBezTo>
                    <a:cubicBezTo>
                      <a:pt x="3890677" y="1616925"/>
                      <a:pt x="3869150" y="1620354"/>
                      <a:pt x="3848386" y="1626260"/>
                    </a:cubicBezTo>
                    <a:cubicBezTo>
                      <a:pt x="3835241" y="1629974"/>
                      <a:pt x="3822383" y="1634642"/>
                      <a:pt x="3809524" y="1639309"/>
                    </a:cubicBezTo>
                    <a:cubicBezTo>
                      <a:pt x="3802475" y="1641881"/>
                      <a:pt x="3795332" y="1644452"/>
                      <a:pt x="3788474" y="1647691"/>
                    </a:cubicBezTo>
                    <a:cubicBezTo>
                      <a:pt x="3771233" y="1655787"/>
                      <a:pt x="3756279" y="1667979"/>
                      <a:pt x="3741134" y="1679504"/>
                    </a:cubicBezTo>
                    <a:cubicBezTo>
                      <a:pt x="3716941" y="1698078"/>
                      <a:pt x="3691795" y="1715509"/>
                      <a:pt x="3665982" y="1731701"/>
                    </a:cubicBezTo>
                    <a:cubicBezTo>
                      <a:pt x="3653981" y="1739226"/>
                      <a:pt x="3640741" y="1749608"/>
                      <a:pt x="3627311" y="1754276"/>
                    </a:cubicBezTo>
                    <a:cubicBezTo>
                      <a:pt x="3614642" y="1758657"/>
                      <a:pt x="3603403" y="1764182"/>
                      <a:pt x="3591497" y="1770563"/>
                    </a:cubicBezTo>
                    <a:cubicBezTo>
                      <a:pt x="3573113" y="1780374"/>
                      <a:pt x="3554635" y="1790280"/>
                      <a:pt x="3539109" y="1804187"/>
                    </a:cubicBezTo>
                    <a:cubicBezTo>
                      <a:pt x="3533204" y="1809425"/>
                      <a:pt x="3527870" y="1815236"/>
                      <a:pt x="3522155" y="1820570"/>
                    </a:cubicBezTo>
                    <a:cubicBezTo>
                      <a:pt x="3505295" y="1836572"/>
                      <a:pt x="3486150" y="1850002"/>
                      <a:pt x="3468720" y="1865242"/>
                    </a:cubicBezTo>
                    <a:cubicBezTo>
                      <a:pt x="3450527" y="1881149"/>
                      <a:pt x="3434334" y="1899437"/>
                      <a:pt x="3420809" y="1919534"/>
                    </a:cubicBezTo>
                    <a:cubicBezTo>
                      <a:pt x="3416332" y="1926107"/>
                      <a:pt x="3412046" y="1932965"/>
                      <a:pt x="3405664" y="1937727"/>
                    </a:cubicBezTo>
                    <a:cubicBezTo>
                      <a:pt x="3401759" y="1940489"/>
                      <a:pt x="3397377" y="1942394"/>
                      <a:pt x="3393186" y="1944776"/>
                    </a:cubicBezTo>
                    <a:cubicBezTo>
                      <a:pt x="3371660" y="1957063"/>
                      <a:pt x="3360230" y="1981161"/>
                      <a:pt x="3349085" y="2003354"/>
                    </a:cubicBezTo>
                    <a:cubicBezTo>
                      <a:pt x="3340037" y="2021261"/>
                      <a:pt x="3330416" y="2038692"/>
                      <a:pt x="3320034" y="2055742"/>
                    </a:cubicBezTo>
                    <a:cubicBezTo>
                      <a:pt x="3315176" y="2063838"/>
                      <a:pt x="3310128" y="2071744"/>
                      <a:pt x="3303746" y="2078602"/>
                    </a:cubicBezTo>
                    <a:cubicBezTo>
                      <a:pt x="3299365" y="2083364"/>
                      <a:pt x="3292793" y="2086698"/>
                      <a:pt x="3289649" y="2092223"/>
                    </a:cubicBezTo>
                    <a:cubicBezTo>
                      <a:pt x="3281077" y="2107177"/>
                      <a:pt x="3277553" y="2123179"/>
                      <a:pt x="3261455" y="2132513"/>
                    </a:cubicBezTo>
                    <a:cubicBezTo>
                      <a:pt x="3257550" y="2134799"/>
                      <a:pt x="3253264" y="2136419"/>
                      <a:pt x="3249359" y="2138800"/>
                    </a:cubicBezTo>
                    <a:cubicBezTo>
                      <a:pt x="3241072" y="2143848"/>
                      <a:pt x="3235071" y="2152516"/>
                      <a:pt x="3233071" y="2162041"/>
                    </a:cubicBezTo>
                    <a:cubicBezTo>
                      <a:pt x="3231928" y="2167756"/>
                      <a:pt x="3232118" y="2173661"/>
                      <a:pt x="3230690" y="2179376"/>
                    </a:cubicBezTo>
                    <a:cubicBezTo>
                      <a:pt x="3228785" y="2186711"/>
                      <a:pt x="3223546" y="2189282"/>
                      <a:pt x="3216307" y="2190616"/>
                    </a:cubicBezTo>
                    <a:cubicBezTo>
                      <a:pt x="3215164" y="2190806"/>
                      <a:pt x="3214021" y="2190902"/>
                      <a:pt x="3212878" y="2190711"/>
                    </a:cubicBezTo>
                    <a:cubicBezTo>
                      <a:pt x="3210306" y="2190140"/>
                      <a:pt x="3208306" y="2187949"/>
                      <a:pt x="3206972" y="2185663"/>
                    </a:cubicBezTo>
                    <a:cubicBezTo>
                      <a:pt x="3205734" y="2183282"/>
                      <a:pt x="3204877" y="2180710"/>
                      <a:pt x="3203353" y="2178519"/>
                    </a:cubicBezTo>
                    <a:cubicBezTo>
                      <a:pt x="3196590" y="2168327"/>
                      <a:pt x="3177826" y="2165184"/>
                      <a:pt x="3168777" y="2173661"/>
                    </a:cubicBezTo>
                    <a:cubicBezTo>
                      <a:pt x="3166777" y="2175566"/>
                      <a:pt x="3165158" y="2177948"/>
                      <a:pt x="3162872" y="2179472"/>
                    </a:cubicBezTo>
                    <a:cubicBezTo>
                      <a:pt x="3160776" y="2180805"/>
                      <a:pt x="3158299" y="2181186"/>
                      <a:pt x="3155918" y="2181853"/>
                    </a:cubicBezTo>
                    <a:cubicBezTo>
                      <a:pt x="3143631" y="2185377"/>
                      <a:pt x="3133630" y="2195855"/>
                      <a:pt x="3130677" y="2208237"/>
                    </a:cubicBezTo>
                    <a:cubicBezTo>
                      <a:pt x="3129248" y="2214333"/>
                      <a:pt x="3129439" y="2220715"/>
                      <a:pt x="3128296" y="2226811"/>
                    </a:cubicBezTo>
                    <a:cubicBezTo>
                      <a:pt x="3127248" y="2233002"/>
                      <a:pt x="3124391" y="2239289"/>
                      <a:pt x="3118961" y="2242241"/>
                    </a:cubicBezTo>
                    <a:cubicBezTo>
                      <a:pt x="3112484" y="2245766"/>
                      <a:pt x="3103245" y="2244242"/>
                      <a:pt x="3098768" y="2250052"/>
                    </a:cubicBezTo>
                    <a:cubicBezTo>
                      <a:pt x="3096959" y="2252243"/>
                      <a:pt x="3096387" y="2255195"/>
                      <a:pt x="3096197" y="2257958"/>
                    </a:cubicBezTo>
                    <a:cubicBezTo>
                      <a:pt x="3095530" y="2267483"/>
                      <a:pt x="3099149" y="2277293"/>
                      <a:pt x="3105817" y="2284056"/>
                    </a:cubicBezTo>
                    <a:cubicBezTo>
                      <a:pt x="3108008" y="2286342"/>
                      <a:pt x="3110674" y="2288342"/>
                      <a:pt x="3112008" y="2291105"/>
                    </a:cubicBezTo>
                    <a:cubicBezTo>
                      <a:pt x="3113723" y="2294819"/>
                      <a:pt x="3113246" y="2299677"/>
                      <a:pt x="3116199" y="2302535"/>
                    </a:cubicBezTo>
                    <a:cubicBezTo>
                      <a:pt x="3120009" y="2306154"/>
                      <a:pt x="3126296" y="2303773"/>
                      <a:pt x="3130963" y="2301201"/>
                    </a:cubicBezTo>
                    <a:cubicBezTo>
                      <a:pt x="3139249" y="2296534"/>
                      <a:pt x="3147536" y="2291962"/>
                      <a:pt x="3155823" y="2287295"/>
                    </a:cubicBezTo>
                    <a:cubicBezTo>
                      <a:pt x="3160395" y="2284723"/>
                      <a:pt x="3165062" y="2282151"/>
                      <a:pt x="3169158" y="2278817"/>
                    </a:cubicBezTo>
                    <a:cubicBezTo>
                      <a:pt x="3171730" y="2276627"/>
                      <a:pt x="3174111" y="2274245"/>
                      <a:pt x="3176778" y="2272150"/>
                    </a:cubicBezTo>
                    <a:cubicBezTo>
                      <a:pt x="3183446" y="2266816"/>
                      <a:pt x="3191447" y="2263768"/>
                      <a:pt x="3199353" y="2260720"/>
                    </a:cubicBezTo>
                    <a:cubicBezTo>
                      <a:pt x="3206020" y="2258243"/>
                      <a:pt x="3211068" y="2256529"/>
                      <a:pt x="3217831" y="2258529"/>
                    </a:cubicBezTo>
                    <a:cubicBezTo>
                      <a:pt x="3225451" y="2260815"/>
                      <a:pt x="3233833" y="2261196"/>
                      <a:pt x="3241643" y="2262149"/>
                    </a:cubicBezTo>
                    <a:cubicBezTo>
                      <a:pt x="3258788" y="2264054"/>
                      <a:pt x="3276124" y="2265292"/>
                      <a:pt x="3293364" y="2264149"/>
                    </a:cubicBezTo>
                    <a:cubicBezTo>
                      <a:pt x="3298412" y="2263768"/>
                      <a:pt x="3303461" y="2263292"/>
                      <a:pt x="3308604" y="2263577"/>
                    </a:cubicBezTo>
                    <a:cubicBezTo>
                      <a:pt x="3315176" y="2264054"/>
                      <a:pt x="3321939" y="2265959"/>
                      <a:pt x="3328416" y="2264720"/>
                    </a:cubicBezTo>
                    <a:cubicBezTo>
                      <a:pt x="3334798" y="2263482"/>
                      <a:pt x="3340322" y="2259386"/>
                      <a:pt x="3346704" y="2258624"/>
                    </a:cubicBezTo>
                    <a:cubicBezTo>
                      <a:pt x="3355372" y="2257672"/>
                      <a:pt x="3363754" y="2263101"/>
                      <a:pt x="3372422" y="2262244"/>
                    </a:cubicBezTo>
                    <a:cubicBezTo>
                      <a:pt x="3374517" y="2262053"/>
                      <a:pt x="3376422" y="2261482"/>
                      <a:pt x="3378327" y="2260625"/>
                    </a:cubicBezTo>
                    <a:cubicBezTo>
                      <a:pt x="3378994" y="2260434"/>
                      <a:pt x="3379565" y="2260148"/>
                      <a:pt x="3380137" y="2259767"/>
                    </a:cubicBezTo>
                    <a:cubicBezTo>
                      <a:pt x="3380613" y="2259577"/>
                      <a:pt x="3380994" y="2259291"/>
                      <a:pt x="3381470" y="2259101"/>
                    </a:cubicBezTo>
                    <a:lnTo>
                      <a:pt x="3380804" y="2277960"/>
                    </a:lnTo>
                    <a:cubicBezTo>
                      <a:pt x="3380518" y="2284056"/>
                      <a:pt x="3380328" y="2290343"/>
                      <a:pt x="3380613" y="2296629"/>
                    </a:cubicBezTo>
                    <a:cubicBezTo>
                      <a:pt x="3380804" y="2299201"/>
                      <a:pt x="3380994" y="2301677"/>
                      <a:pt x="3381280" y="2304249"/>
                    </a:cubicBezTo>
                    <a:cubicBezTo>
                      <a:pt x="3381566" y="2307202"/>
                      <a:pt x="3381851" y="2310250"/>
                      <a:pt x="3381947" y="2313203"/>
                    </a:cubicBezTo>
                    <a:cubicBezTo>
                      <a:pt x="3382042" y="2317013"/>
                      <a:pt x="3381947" y="2320727"/>
                      <a:pt x="3381851" y="2324537"/>
                    </a:cubicBezTo>
                    <a:cubicBezTo>
                      <a:pt x="3381756" y="2326442"/>
                      <a:pt x="3381756" y="2328252"/>
                      <a:pt x="3381661" y="2330157"/>
                    </a:cubicBezTo>
                    <a:cubicBezTo>
                      <a:pt x="3381661" y="2333205"/>
                      <a:pt x="3381851" y="2336253"/>
                      <a:pt x="3382042" y="2339396"/>
                    </a:cubicBezTo>
                    <a:cubicBezTo>
                      <a:pt x="3382328" y="2344445"/>
                      <a:pt x="3382613" y="2349302"/>
                      <a:pt x="3381947" y="2353874"/>
                    </a:cubicBezTo>
                    <a:cubicBezTo>
                      <a:pt x="3380613" y="2362066"/>
                      <a:pt x="3379375" y="2370829"/>
                      <a:pt x="3379184" y="2379878"/>
                    </a:cubicBezTo>
                    <a:cubicBezTo>
                      <a:pt x="3379089" y="2383497"/>
                      <a:pt x="3379184" y="2387783"/>
                      <a:pt x="3379946" y="2392165"/>
                    </a:cubicBezTo>
                    <a:cubicBezTo>
                      <a:pt x="3380899" y="2396927"/>
                      <a:pt x="3382613" y="2401309"/>
                      <a:pt x="3384328" y="2405690"/>
                    </a:cubicBezTo>
                    <a:cubicBezTo>
                      <a:pt x="3385566" y="2408834"/>
                      <a:pt x="3386804" y="2411786"/>
                      <a:pt x="3387662" y="2414930"/>
                    </a:cubicBezTo>
                    <a:cubicBezTo>
                      <a:pt x="3387947" y="2415882"/>
                      <a:pt x="3388138" y="2416835"/>
                      <a:pt x="3388424" y="2417882"/>
                    </a:cubicBezTo>
                    <a:cubicBezTo>
                      <a:pt x="3389186" y="2420835"/>
                      <a:pt x="3389853" y="2423883"/>
                      <a:pt x="3391472" y="2426741"/>
                    </a:cubicBezTo>
                    <a:cubicBezTo>
                      <a:pt x="3395472" y="2434170"/>
                      <a:pt x="3403378" y="2437790"/>
                      <a:pt x="3409379" y="2439409"/>
                    </a:cubicBezTo>
                    <a:cubicBezTo>
                      <a:pt x="3413093" y="2440552"/>
                      <a:pt x="3416999" y="2441123"/>
                      <a:pt x="3420713" y="2441695"/>
                    </a:cubicBezTo>
                    <a:cubicBezTo>
                      <a:pt x="3423666" y="2442171"/>
                      <a:pt x="3426619" y="2442648"/>
                      <a:pt x="3429476" y="2443314"/>
                    </a:cubicBezTo>
                    <a:cubicBezTo>
                      <a:pt x="3432524" y="2444076"/>
                      <a:pt x="3435572" y="2445029"/>
                      <a:pt x="3438620" y="2446076"/>
                    </a:cubicBezTo>
                    <a:cubicBezTo>
                      <a:pt x="3441192" y="2446934"/>
                      <a:pt x="3443669" y="2447696"/>
                      <a:pt x="3446336" y="2448458"/>
                    </a:cubicBezTo>
                    <a:cubicBezTo>
                      <a:pt x="3454718" y="2450648"/>
                      <a:pt x="3463290" y="2451410"/>
                      <a:pt x="3469767" y="2451696"/>
                    </a:cubicBezTo>
                    <a:cubicBezTo>
                      <a:pt x="3475006" y="2452077"/>
                      <a:pt x="3480149" y="2452173"/>
                      <a:pt x="3485388" y="2452173"/>
                    </a:cubicBezTo>
                    <a:cubicBezTo>
                      <a:pt x="3497199" y="2452173"/>
                      <a:pt x="3508724" y="2451506"/>
                      <a:pt x="3519488" y="2450648"/>
                    </a:cubicBezTo>
                    <a:cubicBezTo>
                      <a:pt x="3519297" y="2454744"/>
                      <a:pt x="3518916" y="2458935"/>
                      <a:pt x="3518535" y="2462936"/>
                    </a:cubicBezTo>
                    <a:cubicBezTo>
                      <a:pt x="3517868" y="2471223"/>
                      <a:pt x="3517106" y="2479700"/>
                      <a:pt x="3517202" y="2488177"/>
                    </a:cubicBezTo>
                    <a:cubicBezTo>
                      <a:pt x="3517202" y="2493320"/>
                      <a:pt x="3517773" y="2498940"/>
                      <a:pt x="3518249" y="2504274"/>
                    </a:cubicBezTo>
                    <a:cubicBezTo>
                      <a:pt x="3519297" y="2516561"/>
                      <a:pt x="3520440" y="2529325"/>
                      <a:pt x="3516630" y="2540279"/>
                    </a:cubicBezTo>
                    <a:cubicBezTo>
                      <a:pt x="3515487" y="2543517"/>
                      <a:pt x="3513963" y="2546660"/>
                      <a:pt x="3512344" y="2550090"/>
                    </a:cubicBezTo>
                    <a:cubicBezTo>
                      <a:pt x="3511010" y="2552756"/>
                      <a:pt x="3509772" y="2555423"/>
                      <a:pt x="3508629" y="2558186"/>
                    </a:cubicBezTo>
                    <a:cubicBezTo>
                      <a:pt x="3505200" y="2566758"/>
                      <a:pt x="3501676" y="2573045"/>
                      <a:pt x="3497295" y="2577902"/>
                    </a:cubicBezTo>
                    <a:cubicBezTo>
                      <a:pt x="3492056" y="2583808"/>
                      <a:pt x="3485388" y="2588285"/>
                      <a:pt x="3478816" y="2592571"/>
                    </a:cubicBezTo>
                    <a:cubicBezTo>
                      <a:pt x="3473196" y="2596381"/>
                      <a:pt x="3467291" y="2600286"/>
                      <a:pt x="3461099" y="2602953"/>
                    </a:cubicBezTo>
                    <a:cubicBezTo>
                      <a:pt x="3455099" y="2605430"/>
                      <a:pt x="3449574" y="2608668"/>
                      <a:pt x="3444145" y="2611811"/>
                    </a:cubicBezTo>
                    <a:cubicBezTo>
                      <a:pt x="3435477" y="2616765"/>
                      <a:pt x="3427286" y="2621527"/>
                      <a:pt x="3417761" y="2623718"/>
                    </a:cubicBezTo>
                    <a:cubicBezTo>
                      <a:pt x="3413855" y="2624575"/>
                      <a:pt x="3409760" y="2625146"/>
                      <a:pt x="3405759" y="2625623"/>
                    </a:cubicBezTo>
                    <a:cubicBezTo>
                      <a:pt x="3400616" y="2626290"/>
                      <a:pt x="3395377" y="2626861"/>
                      <a:pt x="3390329" y="2628385"/>
                    </a:cubicBezTo>
                    <a:cubicBezTo>
                      <a:pt x="3377470" y="2632004"/>
                      <a:pt x="3366040" y="2641053"/>
                      <a:pt x="3359087" y="2653055"/>
                    </a:cubicBezTo>
                    <a:cubicBezTo>
                      <a:pt x="3357658" y="2655531"/>
                      <a:pt x="3356515" y="2658103"/>
                      <a:pt x="3355467" y="2660770"/>
                    </a:cubicBezTo>
                    <a:cubicBezTo>
                      <a:pt x="3354800" y="2662389"/>
                      <a:pt x="3354229" y="2664104"/>
                      <a:pt x="3353657" y="2665818"/>
                    </a:cubicBezTo>
                    <a:cubicBezTo>
                      <a:pt x="3352800" y="2669057"/>
                      <a:pt x="3351943" y="2672295"/>
                      <a:pt x="3351181" y="2675534"/>
                    </a:cubicBezTo>
                    <a:cubicBezTo>
                      <a:pt x="3349466" y="2682201"/>
                      <a:pt x="3347752" y="2689059"/>
                      <a:pt x="3344513" y="2695346"/>
                    </a:cubicBezTo>
                    <a:cubicBezTo>
                      <a:pt x="3342608" y="2699060"/>
                      <a:pt x="3340132" y="2702680"/>
                      <a:pt x="3337751" y="2706204"/>
                    </a:cubicBezTo>
                    <a:cubicBezTo>
                      <a:pt x="3335179" y="2710109"/>
                      <a:pt x="3332416" y="2714110"/>
                      <a:pt x="3330226" y="2718491"/>
                    </a:cubicBezTo>
                    <a:cubicBezTo>
                      <a:pt x="3329273" y="2720396"/>
                      <a:pt x="3328416" y="2722206"/>
                      <a:pt x="3327559" y="2724016"/>
                    </a:cubicBezTo>
                    <a:cubicBezTo>
                      <a:pt x="3325178" y="2729064"/>
                      <a:pt x="3322987" y="2733731"/>
                      <a:pt x="3319748" y="2738399"/>
                    </a:cubicBezTo>
                    <a:cubicBezTo>
                      <a:pt x="3313748" y="2747257"/>
                      <a:pt x="3309366" y="2757544"/>
                      <a:pt x="3305175" y="2767450"/>
                    </a:cubicBezTo>
                    <a:cubicBezTo>
                      <a:pt x="3301937" y="2775070"/>
                      <a:pt x="3298508" y="2782881"/>
                      <a:pt x="3294507" y="2789929"/>
                    </a:cubicBezTo>
                    <a:lnTo>
                      <a:pt x="3293650" y="2791453"/>
                    </a:lnTo>
                    <a:cubicBezTo>
                      <a:pt x="3291459" y="2795263"/>
                      <a:pt x="3289173" y="2799168"/>
                      <a:pt x="3287459" y="2803359"/>
                    </a:cubicBezTo>
                    <a:cubicBezTo>
                      <a:pt x="3284030" y="2811551"/>
                      <a:pt x="3283744" y="2819552"/>
                      <a:pt x="3283839" y="2826981"/>
                    </a:cubicBezTo>
                    <a:cubicBezTo>
                      <a:pt x="3283934" y="2832410"/>
                      <a:pt x="3282696" y="2837744"/>
                      <a:pt x="3281363" y="2843364"/>
                    </a:cubicBezTo>
                    <a:lnTo>
                      <a:pt x="3280791" y="2845650"/>
                    </a:lnTo>
                    <a:cubicBezTo>
                      <a:pt x="3278696" y="2854794"/>
                      <a:pt x="3278315" y="2864129"/>
                      <a:pt x="3277934" y="2873177"/>
                    </a:cubicBezTo>
                    <a:cubicBezTo>
                      <a:pt x="3277648" y="2880512"/>
                      <a:pt x="3277362" y="2888036"/>
                      <a:pt x="3276124" y="2895275"/>
                    </a:cubicBezTo>
                    <a:cubicBezTo>
                      <a:pt x="3274028" y="2907848"/>
                      <a:pt x="3274981" y="2920517"/>
                      <a:pt x="3275838" y="2932804"/>
                    </a:cubicBezTo>
                    <a:cubicBezTo>
                      <a:pt x="3276219" y="2937757"/>
                      <a:pt x="3276600" y="2942710"/>
                      <a:pt x="3276695" y="2947568"/>
                    </a:cubicBezTo>
                    <a:cubicBezTo>
                      <a:pt x="3277076" y="2958712"/>
                      <a:pt x="3274790" y="2968618"/>
                      <a:pt x="3272409" y="2979095"/>
                    </a:cubicBezTo>
                    <a:cubicBezTo>
                      <a:pt x="3271076" y="2985191"/>
                      <a:pt x="3269552" y="2991573"/>
                      <a:pt x="3268695" y="2998241"/>
                    </a:cubicBezTo>
                    <a:cubicBezTo>
                      <a:pt x="3267742" y="3005003"/>
                      <a:pt x="3267742" y="3011861"/>
                      <a:pt x="3267647" y="3018529"/>
                    </a:cubicBezTo>
                    <a:cubicBezTo>
                      <a:pt x="3267551" y="3025101"/>
                      <a:pt x="3267551" y="3031769"/>
                      <a:pt x="3266599" y="3038341"/>
                    </a:cubicBezTo>
                    <a:cubicBezTo>
                      <a:pt x="3265741" y="3044532"/>
                      <a:pt x="3264122" y="3050819"/>
                      <a:pt x="3262503" y="3056819"/>
                    </a:cubicBezTo>
                    <a:cubicBezTo>
                      <a:pt x="3260408" y="3065011"/>
                      <a:pt x="3258217" y="3073393"/>
                      <a:pt x="3257741" y="3082061"/>
                    </a:cubicBezTo>
                    <a:cubicBezTo>
                      <a:pt x="3257455" y="3087204"/>
                      <a:pt x="3258026" y="3092252"/>
                      <a:pt x="3258503" y="3097110"/>
                    </a:cubicBezTo>
                    <a:cubicBezTo>
                      <a:pt x="3259074" y="3102254"/>
                      <a:pt x="3259550" y="3107111"/>
                      <a:pt x="3259170" y="3111969"/>
                    </a:cubicBezTo>
                    <a:cubicBezTo>
                      <a:pt x="3258884" y="3115970"/>
                      <a:pt x="3259646" y="3119780"/>
                      <a:pt x="3260312" y="3123590"/>
                    </a:cubicBezTo>
                    <a:cubicBezTo>
                      <a:pt x="3261455" y="3129590"/>
                      <a:pt x="3262503" y="3135210"/>
                      <a:pt x="3259360" y="3140258"/>
                    </a:cubicBezTo>
                    <a:cubicBezTo>
                      <a:pt x="3257836" y="3142735"/>
                      <a:pt x="3255455" y="3144735"/>
                      <a:pt x="3252597" y="3146926"/>
                    </a:cubicBezTo>
                    <a:cubicBezTo>
                      <a:pt x="3237548" y="3158546"/>
                      <a:pt x="3221736" y="3169881"/>
                      <a:pt x="3206496" y="3180930"/>
                    </a:cubicBezTo>
                    <a:cubicBezTo>
                      <a:pt x="3192495" y="3191027"/>
                      <a:pt x="3178016" y="3201504"/>
                      <a:pt x="3164015" y="3212172"/>
                    </a:cubicBezTo>
                    <a:cubicBezTo>
                      <a:pt x="3107341" y="3255416"/>
                      <a:pt x="3053810" y="3303612"/>
                      <a:pt x="3004852" y="3355428"/>
                    </a:cubicBezTo>
                    <a:cubicBezTo>
                      <a:pt x="2997327" y="3363334"/>
                      <a:pt x="2989421" y="3371906"/>
                      <a:pt x="2982849" y="3381336"/>
                    </a:cubicBezTo>
                    <a:cubicBezTo>
                      <a:pt x="2970371" y="3398862"/>
                      <a:pt x="2961608" y="3420293"/>
                      <a:pt x="2956655" y="3445154"/>
                    </a:cubicBezTo>
                    <a:cubicBezTo>
                      <a:pt x="2951226" y="3472586"/>
                      <a:pt x="2948845" y="3497922"/>
                      <a:pt x="2949512" y="3520592"/>
                    </a:cubicBezTo>
                    <a:cubicBezTo>
                      <a:pt x="2949702" y="3526402"/>
                      <a:pt x="2948369" y="3531926"/>
                      <a:pt x="2947035" y="3537737"/>
                    </a:cubicBezTo>
                    <a:cubicBezTo>
                      <a:pt x="2945987" y="3542499"/>
                      <a:pt x="2944845" y="3547452"/>
                      <a:pt x="2944463" y="3552691"/>
                    </a:cubicBezTo>
                    <a:cubicBezTo>
                      <a:pt x="2943701" y="3566788"/>
                      <a:pt x="2942463" y="3581171"/>
                      <a:pt x="2940844" y="3595268"/>
                    </a:cubicBezTo>
                    <a:cubicBezTo>
                      <a:pt x="2939701" y="3605459"/>
                      <a:pt x="2938272" y="3615651"/>
                      <a:pt x="2936748" y="3625748"/>
                    </a:cubicBezTo>
                    <a:cubicBezTo>
                      <a:pt x="2936462" y="3627462"/>
                      <a:pt x="2936177" y="3629081"/>
                      <a:pt x="2935986" y="3630701"/>
                    </a:cubicBezTo>
                    <a:cubicBezTo>
                      <a:pt x="2934938" y="3637749"/>
                      <a:pt x="2933891" y="3645083"/>
                      <a:pt x="2931224" y="3651370"/>
                    </a:cubicBezTo>
                    <a:cubicBezTo>
                      <a:pt x="2929604" y="3654894"/>
                      <a:pt x="2928747" y="3658514"/>
                      <a:pt x="2927890" y="3662038"/>
                    </a:cubicBezTo>
                    <a:cubicBezTo>
                      <a:pt x="2927128" y="3665467"/>
                      <a:pt x="2926271" y="3668706"/>
                      <a:pt x="2925032" y="3671658"/>
                    </a:cubicBezTo>
                    <a:cubicBezTo>
                      <a:pt x="2922651" y="3676992"/>
                      <a:pt x="2921794" y="3682898"/>
                      <a:pt x="2920841" y="3688613"/>
                    </a:cubicBezTo>
                    <a:cubicBezTo>
                      <a:pt x="2920556" y="3690613"/>
                      <a:pt x="2920270" y="3692518"/>
                      <a:pt x="2919889" y="3694328"/>
                    </a:cubicBezTo>
                    <a:cubicBezTo>
                      <a:pt x="2919317" y="3697376"/>
                      <a:pt x="2918746" y="3700519"/>
                      <a:pt x="2917603" y="3703376"/>
                    </a:cubicBezTo>
                    <a:cubicBezTo>
                      <a:pt x="2916365" y="3706520"/>
                      <a:pt x="2914364" y="3709377"/>
                      <a:pt x="2912555" y="3712140"/>
                    </a:cubicBezTo>
                    <a:lnTo>
                      <a:pt x="2899791" y="3731094"/>
                    </a:lnTo>
                    <a:cubicBezTo>
                      <a:pt x="2898077" y="3733571"/>
                      <a:pt x="2896076" y="3735761"/>
                      <a:pt x="2893981" y="3738143"/>
                    </a:cubicBezTo>
                    <a:cubicBezTo>
                      <a:pt x="2892647" y="3739571"/>
                      <a:pt x="2891314" y="3741095"/>
                      <a:pt x="2890076" y="3742619"/>
                    </a:cubicBezTo>
                    <a:cubicBezTo>
                      <a:pt x="2888933" y="3744048"/>
                      <a:pt x="2887790" y="3745382"/>
                      <a:pt x="2886551" y="3746810"/>
                    </a:cubicBezTo>
                    <a:cubicBezTo>
                      <a:pt x="2884170" y="3749668"/>
                      <a:pt x="2881789" y="3752525"/>
                      <a:pt x="2879598" y="3755573"/>
                    </a:cubicBezTo>
                    <a:cubicBezTo>
                      <a:pt x="2871311" y="3766623"/>
                      <a:pt x="2865501" y="3778815"/>
                      <a:pt x="2861405" y="3788244"/>
                    </a:cubicBezTo>
                    <a:lnTo>
                      <a:pt x="2860929" y="3789387"/>
                    </a:lnTo>
                    <a:cubicBezTo>
                      <a:pt x="2858929" y="3793864"/>
                      <a:pt x="2857119" y="3798150"/>
                      <a:pt x="2854262" y="3801674"/>
                    </a:cubicBezTo>
                    <a:cubicBezTo>
                      <a:pt x="2852452" y="3804056"/>
                      <a:pt x="2850166" y="3806151"/>
                      <a:pt x="2847785" y="3808342"/>
                    </a:cubicBezTo>
                    <a:lnTo>
                      <a:pt x="2846737" y="3809294"/>
                    </a:lnTo>
                    <a:cubicBezTo>
                      <a:pt x="2844070" y="3811771"/>
                      <a:pt x="2841593" y="3814628"/>
                      <a:pt x="2839212" y="3817391"/>
                    </a:cubicBezTo>
                    <a:cubicBezTo>
                      <a:pt x="2836069" y="3821010"/>
                      <a:pt x="2832830" y="3824725"/>
                      <a:pt x="2829211" y="3827392"/>
                    </a:cubicBezTo>
                    <a:cubicBezTo>
                      <a:pt x="2825306" y="3830345"/>
                      <a:pt x="2821591" y="3833488"/>
                      <a:pt x="2817781" y="3836536"/>
                    </a:cubicBezTo>
                    <a:cubicBezTo>
                      <a:pt x="2815209" y="3838727"/>
                      <a:pt x="2812637" y="3840822"/>
                      <a:pt x="2809970" y="3842918"/>
                    </a:cubicBezTo>
                    <a:cubicBezTo>
                      <a:pt x="2773585" y="3871588"/>
                      <a:pt x="2725960" y="3890543"/>
                      <a:pt x="2673572" y="3897496"/>
                    </a:cubicBezTo>
                    <a:cubicBezTo>
                      <a:pt x="2672144" y="3892352"/>
                      <a:pt x="2670620" y="3887114"/>
                      <a:pt x="2668238" y="3882351"/>
                    </a:cubicBezTo>
                    <a:cubicBezTo>
                      <a:pt x="2666333" y="3878541"/>
                      <a:pt x="2663952" y="3875112"/>
                      <a:pt x="2661666" y="3871778"/>
                    </a:cubicBezTo>
                    <a:cubicBezTo>
                      <a:pt x="2659952" y="3869302"/>
                      <a:pt x="2658142" y="3866825"/>
                      <a:pt x="2656713" y="3864254"/>
                    </a:cubicBezTo>
                    <a:cubicBezTo>
                      <a:pt x="2656237" y="3863492"/>
                      <a:pt x="2655856" y="3862730"/>
                      <a:pt x="2655475" y="3861968"/>
                    </a:cubicBezTo>
                    <a:lnTo>
                      <a:pt x="2655380" y="3861873"/>
                    </a:lnTo>
                    <a:cubicBezTo>
                      <a:pt x="2654332" y="3859491"/>
                      <a:pt x="2653570" y="3857110"/>
                      <a:pt x="2652713" y="3854538"/>
                    </a:cubicBezTo>
                    <a:cubicBezTo>
                      <a:pt x="2651855" y="3851776"/>
                      <a:pt x="2650903" y="3849014"/>
                      <a:pt x="2649665" y="3846347"/>
                    </a:cubicBezTo>
                    <a:cubicBezTo>
                      <a:pt x="2649188" y="3845490"/>
                      <a:pt x="2648712" y="3844537"/>
                      <a:pt x="2648141" y="3843680"/>
                    </a:cubicBezTo>
                    <a:cubicBezTo>
                      <a:pt x="2644616" y="3837489"/>
                      <a:pt x="2641283" y="3830821"/>
                      <a:pt x="2638139" y="3824439"/>
                    </a:cubicBezTo>
                    <a:cubicBezTo>
                      <a:pt x="2631377" y="3810628"/>
                      <a:pt x="2624423" y="3796436"/>
                      <a:pt x="2613470" y="3785291"/>
                    </a:cubicBezTo>
                    <a:cubicBezTo>
                      <a:pt x="2612231" y="3784053"/>
                      <a:pt x="2611184" y="3783006"/>
                      <a:pt x="2610041" y="3781958"/>
                    </a:cubicBezTo>
                    <a:cubicBezTo>
                      <a:pt x="2606421" y="3778433"/>
                      <a:pt x="2603468" y="3775671"/>
                      <a:pt x="2600801" y="3770718"/>
                    </a:cubicBezTo>
                    <a:cubicBezTo>
                      <a:pt x="2597372" y="3764336"/>
                      <a:pt x="2594801" y="3757955"/>
                      <a:pt x="2593086" y="3751764"/>
                    </a:cubicBezTo>
                    <a:cubicBezTo>
                      <a:pt x="2591562" y="3746429"/>
                      <a:pt x="2591276" y="3741191"/>
                      <a:pt x="2590895" y="3735666"/>
                    </a:cubicBezTo>
                    <a:cubicBezTo>
                      <a:pt x="2590705" y="3731761"/>
                      <a:pt x="2590419" y="3727665"/>
                      <a:pt x="2589657" y="3723569"/>
                    </a:cubicBezTo>
                    <a:cubicBezTo>
                      <a:pt x="2589181" y="3720521"/>
                      <a:pt x="2588133" y="3717473"/>
                      <a:pt x="2587181" y="3714616"/>
                    </a:cubicBezTo>
                    <a:cubicBezTo>
                      <a:pt x="2586323" y="3712140"/>
                      <a:pt x="2585466" y="3709853"/>
                      <a:pt x="2584990" y="3707472"/>
                    </a:cubicBezTo>
                    <a:cubicBezTo>
                      <a:pt x="2584228" y="3703853"/>
                      <a:pt x="2583561" y="3700233"/>
                      <a:pt x="2582990" y="3696614"/>
                    </a:cubicBezTo>
                    <a:cubicBezTo>
                      <a:pt x="2582609" y="3694518"/>
                      <a:pt x="2582323" y="3692518"/>
                      <a:pt x="2581942" y="3690518"/>
                    </a:cubicBezTo>
                    <a:cubicBezTo>
                      <a:pt x="2578418" y="3671658"/>
                      <a:pt x="2573274" y="3657656"/>
                      <a:pt x="2565559" y="3646607"/>
                    </a:cubicBezTo>
                    <a:cubicBezTo>
                      <a:pt x="2563368" y="3643464"/>
                      <a:pt x="2560891" y="3640416"/>
                      <a:pt x="2558510" y="3637559"/>
                    </a:cubicBezTo>
                    <a:cubicBezTo>
                      <a:pt x="2556605" y="3635177"/>
                      <a:pt x="2554700" y="3632891"/>
                      <a:pt x="2552891" y="3630510"/>
                    </a:cubicBezTo>
                    <a:cubicBezTo>
                      <a:pt x="2546985" y="3622319"/>
                      <a:pt x="2540318" y="3614794"/>
                      <a:pt x="2533841" y="3607460"/>
                    </a:cubicBezTo>
                    <a:cubicBezTo>
                      <a:pt x="2528602" y="3601459"/>
                      <a:pt x="2523173" y="3595363"/>
                      <a:pt x="2518220" y="3588981"/>
                    </a:cubicBezTo>
                    <a:cubicBezTo>
                      <a:pt x="2512790" y="3582028"/>
                      <a:pt x="2507552" y="3574503"/>
                      <a:pt x="2502503" y="3567359"/>
                    </a:cubicBezTo>
                    <a:cubicBezTo>
                      <a:pt x="2498027" y="3561073"/>
                      <a:pt x="2493645" y="3554786"/>
                      <a:pt x="2489073" y="3548690"/>
                    </a:cubicBezTo>
                    <a:cubicBezTo>
                      <a:pt x="2487168" y="3546214"/>
                      <a:pt x="2485073" y="3543833"/>
                      <a:pt x="2482977" y="3541451"/>
                    </a:cubicBezTo>
                    <a:cubicBezTo>
                      <a:pt x="2479929" y="3538023"/>
                      <a:pt x="2476881" y="3534498"/>
                      <a:pt x="2474595" y="3530783"/>
                    </a:cubicBezTo>
                    <a:cubicBezTo>
                      <a:pt x="2471357" y="3525735"/>
                      <a:pt x="2468690" y="3519925"/>
                      <a:pt x="2466118" y="3514305"/>
                    </a:cubicBezTo>
                    <a:cubicBezTo>
                      <a:pt x="2465070" y="3511924"/>
                      <a:pt x="2464022" y="3509543"/>
                      <a:pt x="2462879" y="3507257"/>
                    </a:cubicBezTo>
                    <a:cubicBezTo>
                      <a:pt x="2460403" y="3502113"/>
                      <a:pt x="2458022" y="3497065"/>
                      <a:pt x="2456116" y="3491826"/>
                    </a:cubicBezTo>
                    <a:cubicBezTo>
                      <a:pt x="2451830" y="3480015"/>
                      <a:pt x="2450021" y="3467156"/>
                      <a:pt x="2450973" y="3454679"/>
                    </a:cubicBezTo>
                    <a:lnTo>
                      <a:pt x="2451259" y="3451345"/>
                    </a:lnTo>
                    <a:cubicBezTo>
                      <a:pt x="2451735" y="3446487"/>
                      <a:pt x="2452211" y="3441439"/>
                      <a:pt x="2451068" y="3436391"/>
                    </a:cubicBezTo>
                    <a:cubicBezTo>
                      <a:pt x="2448306" y="3424389"/>
                      <a:pt x="2437638" y="3417436"/>
                      <a:pt x="2421827" y="3417436"/>
                    </a:cubicBezTo>
                    <a:cubicBezTo>
                      <a:pt x="2404872" y="3417436"/>
                      <a:pt x="2387918" y="3416483"/>
                      <a:pt x="2371154" y="3414864"/>
                    </a:cubicBezTo>
                    <a:cubicBezTo>
                      <a:pt x="2366105" y="3414388"/>
                      <a:pt x="2361057" y="3413912"/>
                      <a:pt x="2356104" y="3413340"/>
                    </a:cubicBezTo>
                    <a:cubicBezTo>
                      <a:pt x="2348198" y="3412388"/>
                      <a:pt x="2340293" y="3411435"/>
                      <a:pt x="2332482" y="3410292"/>
                    </a:cubicBezTo>
                    <a:cubicBezTo>
                      <a:pt x="2327815" y="3409625"/>
                      <a:pt x="2323148" y="3408959"/>
                      <a:pt x="2318480" y="3408197"/>
                    </a:cubicBezTo>
                    <a:cubicBezTo>
                      <a:pt x="2306955" y="3406387"/>
                      <a:pt x="2295144" y="3404482"/>
                      <a:pt x="2282952" y="3402482"/>
                    </a:cubicBezTo>
                    <a:lnTo>
                      <a:pt x="2272665" y="3400767"/>
                    </a:lnTo>
                    <a:cubicBezTo>
                      <a:pt x="2271236" y="3400577"/>
                      <a:pt x="2269903" y="3400291"/>
                      <a:pt x="2268474" y="3400100"/>
                    </a:cubicBezTo>
                    <a:cubicBezTo>
                      <a:pt x="2234184" y="3394481"/>
                      <a:pt x="2195608" y="3388670"/>
                      <a:pt x="2151031" y="3384956"/>
                    </a:cubicBezTo>
                    <a:cubicBezTo>
                      <a:pt x="2148269" y="3384765"/>
                      <a:pt x="2145792" y="3383908"/>
                      <a:pt x="2143125" y="3383146"/>
                    </a:cubicBezTo>
                    <a:cubicBezTo>
                      <a:pt x="2142554" y="3382956"/>
                      <a:pt x="2141887" y="3382765"/>
                      <a:pt x="2141315" y="3382670"/>
                    </a:cubicBezTo>
                    <a:cubicBezTo>
                      <a:pt x="2140268" y="3382384"/>
                      <a:pt x="2139029" y="3382098"/>
                      <a:pt x="2137505" y="3381717"/>
                    </a:cubicBezTo>
                    <a:cubicBezTo>
                      <a:pt x="2136839" y="3381527"/>
                      <a:pt x="2136077" y="3381431"/>
                      <a:pt x="2135315" y="3381241"/>
                    </a:cubicBezTo>
                    <a:cubicBezTo>
                      <a:pt x="2135029" y="3381146"/>
                      <a:pt x="2134743" y="3381146"/>
                      <a:pt x="2134457" y="3381050"/>
                    </a:cubicBezTo>
                    <a:cubicBezTo>
                      <a:pt x="2126552" y="3379526"/>
                      <a:pt x="2114074" y="3377812"/>
                      <a:pt x="2091881" y="3376478"/>
                    </a:cubicBezTo>
                    <a:cubicBezTo>
                      <a:pt x="2088642" y="3376288"/>
                      <a:pt x="2085213" y="3376193"/>
                      <a:pt x="2081689" y="3376002"/>
                    </a:cubicBezTo>
                    <a:cubicBezTo>
                      <a:pt x="2053971" y="3374764"/>
                      <a:pt x="2025968" y="3370001"/>
                      <a:pt x="1998917" y="3365429"/>
                    </a:cubicBezTo>
                    <a:cubicBezTo>
                      <a:pt x="1977962" y="3361905"/>
                      <a:pt x="1956340" y="3358190"/>
                      <a:pt x="1934813" y="3356190"/>
                    </a:cubicBezTo>
                    <a:cubicBezTo>
                      <a:pt x="1928527" y="3355523"/>
                      <a:pt x="1922145" y="3355142"/>
                      <a:pt x="1915859" y="3354666"/>
                    </a:cubicBezTo>
                    <a:cubicBezTo>
                      <a:pt x="1912906" y="3354381"/>
                      <a:pt x="1909858" y="3354190"/>
                      <a:pt x="1906810" y="3353999"/>
                    </a:cubicBezTo>
                    <a:cubicBezTo>
                      <a:pt x="1900714" y="3353428"/>
                      <a:pt x="1894618" y="3352952"/>
                      <a:pt x="1888522" y="3352190"/>
                    </a:cubicBezTo>
                    <a:cubicBezTo>
                      <a:pt x="1885474" y="3351809"/>
                      <a:pt x="1882426" y="3351428"/>
                      <a:pt x="1879473" y="3350951"/>
                    </a:cubicBezTo>
                    <a:cubicBezTo>
                      <a:pt x="1870139" y="3349523"/>
                      <a:pt x="1860614" y="3347427"/>
                      <a:pt x="1851470" y="3345427"/>
                    </a:cubicBezTo>
                    <a:cubicBezTo>
                      <a:pt x="1844612" y="3343808"/>
                      <a:pt x="1837658" y="3342284"/>
                      <a:pt x="1830705" y="3341045"/>
                    </a:cubicBezTo>
                    <a:cubicBezTo>
                      <a:pt x="1830038" y="3340950"/>
                      <a:pt x="1829372" y="3340760"/>
                      <a:pt x="1828705" y="3340665"/>
                    </a:cubicBezTo>
                    <a:cubicBezTo>
                      <a:pt x="1827657" y="3340474"/>
                      <a:pt x="1826514" y="3340283"/>
                      <a:pt x="1825181" y="3340093"/>
                    </a:cubicBezTo>
                    <a:cubicBezTo>
                      <a:pt x="1823466" y="3339807"/>
                      <a:pt x="1821752" y="3339617"/>
                      <a:pt x="1820037" y="3339426"/>
                    </a:cubicBezTo>
                    <a:cubicBezTo>
                      <a:pt x="1808798" y="3337902"/>
                      <a:pt x="1792891" y="3336188"/>
                      <a:pt x="1775174" y="3334187"/>
                    </a:cubicBezTo>
                    <a:cubicBezTo>
                      <a:pt x="1774508" y="3334092"/>
                      <a:pt x="1773841" y="3334092"/>
                      <a:pt x="1773174" y="3333997"/>
                    </a:cubicBezTo>
                    <a:cubicBezTo>
                      <a:pt x="1753553" y="3331711"/>
                      <a:pt x="1731931" y="3329425"/>
                      <a:pt x="1712500" y="3326853"/>
                    </a:cubicBezTo>
                    <a:cubicBezTo>
                      <a:pt x="1692116" y="3324281"/>
                      <a:pt x="1674019" y="3321424"/>
                      <a:pt x="1663160" y="3318471"/>
                    </a:cubicBezTo>
                    <a:cubicBezTo>
                      <a:pt x="1661541" y="3318090"/>
                      <a:pt x="1660017" y="3317614"/>
                      <a:pt x="1658493" y="3317138"/>
                    </a:cubicBezTo>
                    <a:cubicBezTo>
                      <a:pt x="1650587" y="3314471"/>
                      <a:pt x="1643443" y="3313709"/>
                      <a:pt x="1634681" y="3314756"/>
                    </a:cubicBezTo>
                    <a:cubicBezTo>
                      <a:pt x="1631061" y="3315137"/>
                      <a:pt x="1624489" y="3314852"/>
                      <a:pt x="1616202" y="3314185"/>
                    </a:cubicBezTo>
                    <a:lnTo>
                      <a:pt x="1615726" y="3314185"/>
                    </a:lnTo>
                    <a:cubicBezTo>
                      <a:pt x="1608106" y="3313518"/>
                      <a:pt x="1599248" y="3312566"/>
                      <a:pt x="1590104" y="3311423"/>
                    </a:cubicBezTo>
                    <a:cubicBezTo>
                      <a:pt x="1589818" y="3311423"/>
                      <a:pt x="1589627" y="3311327"/>
                      <a:pt x="1589342" y="3311327"/>
                    </a:cubicBezTo>
                    <a:cubicBezTo>
                      <a:pt x="1575340" y="3309613"/>
                      <a:pt x="1560862" y="3307517"/>
                      <a:pt x="1550099" y="3305898"/>
                    </a:cubicBezTo>
                    <a:cubicBezTo>
                      <a:pt x="1545717" y="3305327"/>
                      <a:pt x="1541431" y="3304565"/>
                      <a:pt x="1537145" y="3303803"/>
                    </a:cubicBezTo>
                    <a:cubicBezTo>
                      <a:pt x="1535906" y="3303612"/>
                      <a:pt x="1534573" y="3303326"/>
                      <a:pt x="1533239" y="3303136"/>
                    </a:cubicBezTo>
                    <a:cubicBezTo>
                      <a:pt x="1516952" y="3300469"/>
                      <a:pt x="1509903" y="3299802"/>
                      <a:pt x="1505522" y="3299612"/>
                    </a:cubicBezTo>
                    <a:lnTo>
                      <a:pt x="1500759" y="3299612"/>
                    </a:lnTo>
                    <a:cubicBezTo>
                      <a:pt x="1499616" y="3299612"/>
                      <a:pt x="1498378" y="3299516"/>
                      <a:pt x="1497139" y="3299421"/>
                    </a:cubicBezTo>
                    <a:cubicBezTo>
                      <a:pt x="1495520" y="3299421"/>
                      <a:pt x="1493425" y="3299231"/>
                      <a:pt x="1490567" y="3298754"/>
                    </a:cubicBezTo>
                    <a:cubicBezTo>
                      <a:pt x="1490282" y="3298754"/>
                      <a:pt x="1489996" y="3298659"/>
                      <a:pt x="1489710" y="3298659"/>
                    </a:cubicBezTo>
                    <a:cubicBezTo>
                      <a:pt x="1486757" y="3298278"/>
                      <a:pt x="1483900" y="3297802"/>
                      <a:pt x="1480947" y="3297231"/>
                    </a:cubicBezTo>
                    <a:cubicBezTo>
                      <a:pt x="1475899" y="3296278"/>
                      <a:pt x="1471708" y="3295802"/>
                      <a:pt x="1467993" y="3295516"/>
                    </a:cubicBezTo>
                    <a:lnTo>
                      <a:pt x="1467707" y="3295516"/>
                    </a:lnTo>
                    <a:cubicBezTo>
                      <a:pt x="1461516" y="3295135"/>
                      <a:pt x="1456849" y="3295421"/>
                      <a:pt x="1451991" y="3295706"/>
                    </a:cubicBezTo>
                    <a:cubicBezTo>
                      <a:pt x="1451705" y="3295802"/>
                      <a:pt x="1451324" y="3295802"/>
                      <a:pt x="1451039" y="3295802"/>
                    </a:cubicBezTo>
                    <a:cubicBezTo>
                      <a:pt x="1449800" y="3295897"/>
                      <a:pt x="1448562" y="3295992"/>
                      <a:pt x="1447229" y="3295992"/>
                    </a:cubicBezTo>
                    <a:cubicBezTo>
                      <a:pt x="1445800" y="3296087"/>
                      <a:pt x="1444276" y="3296183"/>
                      <a:pt x="1442657" y="3296183"/>
                    </a:cubicBezTo>
                    <a:cubicBezTo>
                      <a:pt x="1441323" y="3296183"/>
                      <a:pt x="1440085" y="3296183"/>
                      <a:pt x="1438751" y="3296087"/>
                    </a:cubicBezTo>
                    <a:cubicBezTo>
                      <a:pt x="1436656" y="3296087"/>
                      <a:pt x="1434751" y="3295897"/>
                      <a:pt x="1432941" y="3295611"/>
                    </a:cubicBezTo>
                    <a:cubicBezTo>
                      <a:pt x="1430179" y="3295230"/>
                      <a:pt x="1427607" y="3294754"/>
                      <a:pt x="1425226" y="3294087"/>
                    </a:cubicBezTo>
                    <a:cubicBezTo>
                      <a:pt x="1424178" y="3293801"/>
                      <a:pt x="1423035" y="3293420"/>
                      <a:pt x="1421987" y="3293135"/>
                    </a:cubicBezTo>
                    <a:cubicBezTo>
                      <a:pt x="1420654" y="3292754"/>
                      <a:pt x="1419416" y="3292373"/>
                      <a:pt x="1418082" y="3291992"/>
                    </a:cubicBezTo>
                    <a:cubicBezTo>
                      <a:pt x="1416939" y="3291611"/>
                      <a:pt x="1415796" y="3291230"/>
                      <a:pt x="1414558" y="3290849"/>
                    </a:cubicBezTo>
                    <a:cubicBezTo>
                      <a:pt x="1414272" y="3290753"/>
                      <a:pt x="1414082" y="3290658"/>
                      <a:pt x="1413891" y="3290658"/>
                    </a:cubicBezTo>
                    <a:cubicBezTo>
                      <a:pt x="1411319" y="3289896"/>
                      <a:pt x="1408748" y="3289229"/>
                      <a:pt x="1405985" y="3288753"/>
                    </a:cubicBezTo>
                    <a:cubicBezTo>
                      <a:pt x="1404461" y="3288467"/>
                      <a:pt x="1403033" y="3288277"/>
                      <a:pt x="1401509" y="3288182"/>
                    </a:cubicBezTo>
                    <a:cubicBezTo>
                      <a:pt x="1396079" y="3287706"/>
                      <a:pt x="1390460" y="3288372"/>
                      <a:pt x="1385411" y="3287324"/>
                    </a:cubicBezTo>
                    <a:cubicBezTo>
                      <a:pt x="1383316" y="3286943"/>
                      <a:pt x="1381220" y="3286086"/>
                      <a:pt x="1379125" y="3285134"/>
                    </a:cubicBezTo>
                    <a:cubicBezTo>
                      <a:pt x="1376934" y="3284276"/>
                      <a:pt x="1374743" y="3283324"/>
                      <a:pt x="1372362" y="3282848"/>
                    </a:cubicBezTo>
                    <a:cubicBezTo>
                      <a:pt x="1367504" y="3281705"/>
                      <a:pt x="1362647" y="3280752"/>
                      <a:pt x="1357693" y="3279895"/>
                    </a:cubicBezTo>
                    <a:cubicBezTo>
                      <a:pt x="1357408" y="3279800"/>
                      <a:pt x="1357122" y="3279800"/>
                      <a:pt x="1356932" y="3279704"/>
                    </a:cubicBezTo>
                    <a:cubicBezTo>
                      <a:pt x="1351312" y="3278752"/>
                      <a:pt x="1347407" y="3278466"/>
                      <a:pt x="1344549" y="3278466"/>
                    </a:cubicBezTo>
                    <a:cubicBezTo>
                      <a:pt x="1343978" y="3278371"/>
                      <a:pt x="1343406" y="3278466"/>
                      <a:pt x="1342835" y="3278561"/>
                    </a:cubicBezTo>
                    <a:cubicBezTo>
                      <a:pt x="1340549" y="3278561"/>
                      <a:pt x="1338929" y="3278942"/>
                      <a:pt x="1337405" y="3279323"/>
                    </a:cubicBezTo>
                    <a:cubicBezTo>
                      <a:pt x="1337120" y="3279419"/>
                      <a:pt x="1336739" y="3279419"/>
                      <a:pt x="1336453" y="3279514"/>
                    </a:cubicBezTo>
                    <a:cubicBezTo>
                      <a:pt x="1334548" y="3280085"/>
                      <a:pt x="1332833" y="3280371"/>
                      <a:pt x="1329881" y="3280276"/>
                    </a:cubicBezTo>
                    <a:lnTo>
                      <a:pt x="1329118" y="3280276"/>
                    </a:lnTo>
                    <a:lnTo>
                      <a:pt x="1325594" y="3279514"/>
                    </a:lnTo>
                    <a:cubicBezTo>
                      <a:pt x="1323404" y="3279038"/>
                      <a:pt x="1320546" y="3278371"/>
                      <a:pt x="1317117" y="3277704"/>
                    </a:cubicBezTo>
                    <a:cubicBezTo>
                      <a:pt x="1316831" y="3277609"/>
                      <a:pt x="1316641" y="3277609"/>
                      <a:pt x="1316355" y="3277514"/>
                    </a:cubicBezTo>
                    <a:cubicBezTo>
                      <a:pt x="1309211" y="3275990"/>
                      <a:pt x="1300067" y="3273990"/>
                      <a:pt x="1291209" y="3272084"/>
                    </a:cubicBezTo>
                    <a:cubicBezTo>
                      <a:pt x="1290828" y="3271989"/>
                      <a:pt x="1290542" y="3271894"/>
                      <a:pt x="1290161" y="3271894"/>
                    </a:cubicBezTo>
                    <a:cubicBezTo>
                      <a:pt x="1281875" y="3269989"/>
                      <a:pt x="1273969" y="3268274"/>
                      <a:pt x="1268254" y="3267227"/>
                    </a:cubicBezTo>
                    <a:cubicBezTo>
                      <a:pt x="1265873" y="3266750"/>
                      <a:pt x="1263396" y="3266179"/>
                      <a:pt x="1260920" y="3265893"/>
                    </a:cubicBezTo>
                    <a:cubicBezTo>
                      <a:pt x="1259205" y="3265607"/>
                      <a:pt x="1257395" y="3265417"/>
                      <a:pt x="1255681" y="3265226"/>
                    </a:cubicBezTo>
                    <a:lnTo>
                      <a:pt x="1253966" y="3265036"/>
                    </a:lnTo>
                    <a:cubicBezTo>
                      <a:pt x="1203960" y="3258654"/>
                      <a:pt x="1153954" y="3252273"/>
                      <a:pt x="1103948" y="3245891"/>
                    </a:cubicBezTo>
                    <a:cubicBezTo>
                      <a:pt x="1103948" y="3245891"/>
                      <a:pt x="1103852" y="3245891"/>
                      <a:pt x="1103757" y="3245891"/>
                    </a:cubicBezTo>
                    <a:cubicBezTo>
                      <a:pt x="1079945" y="3242843"/>
                      <a:pt x="1056227" y="3239795"/>
                      <a:pt x="1032510" y="3236747"/>
                    </a:cubicBezTo>
                    <a:cubicBezTo>
                      <a:pt x="973931" y="3229317"/>
                      <a:pt x="915353" y="3221792"/>
                      <a:pt x="856774" y="3214268"/>
                    </a:cubicBezTo>
                    <a:cubicBezTo>
                      <a:pt x="838772" y="3211886"/>
                      <a:pt x="820484" y="3210077"/>
                      <a:pt x="802767" y="3208362"/>
                    </a:cubicBezTo>
                    <a:cubicBezTo>
                      <a:pt x="779050" y="3206076"/>
                      <a:pt x="754571" y="3203600"/>
                      <a:pt x="730663" y="3199980"/>
                    </a:cubicBezTo>
                    <a:cubicBezTo>
                      <a:pt x="723995" y="3198932"/>
                      <a:pt x="717137" y="3198075"/>
                      <a:pt x="710375" y="3197313"/>
                    </a:cubicBezTo>
                    <a:cubicBezTo>
                      <a:pt x="698468" y="3195884"/>
                      <a:pt x="686181" y="3194360"/>
                      <a:pt x="674561" y="3191693"/>
                    </a:cubicBezTo>
                    <a:cubicBezTo>
                      <a:pt x="666274" y="3189789"/>
                      <a:pt x="657987" y="3187312"/>
                      <a:pt x="649986" y="3184931"/>
                    </a:cubicBezTo>
                    <a:cubicBezTo>
                      <a:pt x="638747" y="3181692"/>
                      <a:pt x="627126" y="3178168"/>
                      <a:pt x="615315" y="3176168"/>
                    </a:cubicBezTo>
                    <a:cubicBezTo>
                      <a:pt x="598265" y="3173310"/>
                      <a:pt x="580739" y="3173406"/>
                      <a:pt x="563880" y="3173596"/>
                    </a:cubicBezTo>
                    <a:cubicBezTo>
                      <a:pt x="556165" y="3173596"/>
                      <a:pt x="548450" y="3173691"/>
                      <a:pt x="540830" y="3173406"/>
                    </a:cubicBezTo>
                    <a:cubicBezTo>
                      <a:pt x="506825" y="3172453"/>
                      <a:pt x="472631" y="3165976"/>
                      <a:pt x="439674" y="3159690"/>
                    </a:cubicBezTo>
                    <a:lnTo>
                      <a:pt x="426053" y="3157118"/>
                    </a:lnTo>
                    <a:cubicBezTo>
                      <a:pt x="344329" y="3141782"/>
                      <a:pt x="260509" y="3130638"/>
                      <a:pt x="179165" y="3119780"/>
                    </a:cubicBezTo>
                    <a:lnTo>
                      <a:pt x="124301" y="3112445"/>
                    </a:lnTo>
                    <a:cubicBezTo>
                      <a:pt x="104203" y="3109778"/>
                      <a:pt x="83344" y="3107016"/>
                      <a:pt x="62294" y="3104730"/>
                    </a:cubicBezTo>
                    <a:cubicBezTo>
                      <a:pt x="41624" y="3102540"/>
                      <a:pt x="20765" y="3100920"/>
                      <a:pt x="0" y="3099968"/>
                    </a:cubicBezTo>
                    <a:cubicBezTo>
                      <a:pt x="95" y="3099396"/>
                      <a:pt x="95" y="3098729"/>
                      <a:pt x="191" y="3098158"/>
                    </a:cubicBezTo>
                    <a:cubicBezTo>
                      <a:pt x="2191" y="3083585"/>
                      <a:pt x="10859" y="3071202"/>
                      <a:pt x="19145" y="3059201"/>
                    </a:cubicBezTo>
                    <a:cubicBezTo>
                      <a:pt x="21717" y="3055581"/>
                      <a:pt x="24194" y="3051962"/>
                      <a:pt x="26480" y="3048342"/>
                    </a:cubicBezTo>
                    <a:cubicBezTo>
                      <a:pt x="35052" y="3035007"/>
                      <a:pt x="45815" y="3021386"/>
                      <a:pt x="59436" y="3006718"/>
                    </a:cubicBezTo>
                    <a:cubicBezTo>
                      <a:pt x="67818" y="2997574"/>
                      <a:pt x="77153" y="2989097"/>
                      <a:pt x="86201" y="2980810"/>
                    </a:cubicBezTo>
                    <a:cubicBezTo>
                      <a:pt x="91726" y="2975762"/>
                      <a:pt x="97155" y="2970714"/>
                      <a:pt x="102584" y="2965475"/>
                    </a:cubicBezTo>
                    <a:cubicBezTo>
                      <a:pt x="114109" y="2954235"/>
                      <a:pt x="126111" y="2942519"/>
                      <a:pt x="138970" y="2932137"/>
                    </a:cubicBezTo>
                    <a:cubicBezTo>
                      <a:pt x="149543" y="2923565"/>
                      <a:pt x="160973" y="2915659"/>
                      <a:pt x="172117" y="2908039"/>
                    </a:cubicBezTo>
                    <a:cubicBezTo>
                      <a:pt x="189262" y="2896133"/>
                      <a:pt x="206978" y="2883845"/>
                      <a:pt x="222218" y="2868701"/>
                    </a:cubicBezTo>
                    <a:cubicBezTo>
                      <a:pt x="235553" y="2855461"/>
                      <a:pt x="248222" y="2841173"/>
                      <a:pt x="260414" y="2827362"/>
                    </a:cubicBezTo>
                    <a:cubicBezTo>
                      <a:pt x="271844" y="2814599"/>
                      <a:pt x="283559" y="2801359"/>
                      <a:pt x="295847" y="2788976"/>
                    </a:cubicBezTo>
                    <a:cubicBezTo>
                      <a:pt x="298895" y="2785833"/>
                      <a:pt x="302038" y="2782785"/>
                      <a:pt x="305276" y="2779642"/>
                    </a:cubicBezTo>
                    <a:cubicBezTo>
                      <a:pt x="317278" y="2768021"/>
                      <a:pt x="329660" y="2755925"/>
                      <a:pt x="338233" y="2740970"/>
                    </a:cubicBezTo>
                    <a:cubicBezTo>
                      <a:pt x="339662" y="2738589"/>
                      <a:pt x="340900" y="2736208"/>
                      <a:pt x="342233" y="2733827"/>
                    </a:cubicBezTo>
                    <a:cubicBezTo>
                      <a:pt x="345567" y="2727826"/>
                      <a:pt x="348806" y="2722111"/>
                      <a:pt x="352616" y="2716206"/>
                    </a:cubicBezTo>
                    <a:cubicBezTo>
                      <a:pt x="359378" y="2705537"/>
                      <a:pt x="365950" y="2694774"/>
                      <a:pt x="372618" y="2684011"/>
                    </a:cubicBezTo>
                    <a:cubicBezTo>
                      <a:pt x="397193" y="2643911"/>
                      <a:pt x="425196" y="2605049"/>
                      <a:pt x="452342" y="2567520"/>
                    </a:cubicBezTo>
                    <a:cubicBezTo>
                      <a:pt x="463772" y="2551709"/>
                      <a:pt x="475679" y="2535326"/>
                      <a:pt x="488728" y="2520467"/>
                    </a:cubicBezTo>
                    <a:cubicBezTo>
                      <a:pt x="494729" y="2513609"/>
                      <a:pt x="501206" y="2506941"/>
                      <a:pt x="507492" y="2500464"/>
                    </a:cubicBezTo>
                    <a:cubicBezTo>
                      <a:pt x="513874" y="2493892"/>
                      <a:pt x="520446" y="2487034"/>
                      <a:pt x="526637" y="2479985"/>
                    </a:cubicBezTo>
                    <a:cubicBezTo>
                      <a:pt x="549688" y="2453792"/>
                      <a:pt x="569976" y="2421883"/>
                      <a:pt x="590550" y="2379401"/>
                    </a:cubicBezTo>
                    <a:cubicBezTo>
                      <a:pt x="596646" y="2366828"/>
                      <a:pt x="602266" y="2353874"/>
                      <a:pt x="607790" y="2341301"/>
                    </a:cubicBezTo>
                    <a:cubicBezTo>
                      <a:pt x="610172" y="2336063"/>
                      <a:pt x="612458" y="2330729"/>
                      <a:pt x="614839" y="2325490"/>
                    </a:cubicBezTo>
                    <a:cubicBezTo>
                      <a:pt x="619792" y="2314346"/>
                      <a:pt x="629603" y="2304916"/>
                      <a:pt x="639128" y="2295772"/>
                    </a:cubicBezTo>
                    <a:cubicBezTo>
                      <a:pt x="640747" y="2294248"/>
                      <a:pt x="642271" y="2292819"/>
                      <a:pt x="643795" y="2291295"/>
                    </a:cubicBezTo>
                    <a:lnTo>
                      <a:pt x="645509" y="2289676"/>
                    </a:lnTo>
                    <a:cubicBezTo>
                      <a:pt x="653701" y="2281675"/>
                      <a:pt x="662178" y="2273483"/>
                      <a:pt x="669893" y="2264530"/>
                    </a:cubicBezTo>
                    <a:cubicBezTo>
                      <a:pt x="672941" y="2260910"/>
                      <a:pt x="676561" y="2258243"/>
                      <a:pt x="680371" y="2255481"/>
                    </a:cubicBezTo>
                    <a:cubicBezTo>
                      <a:pt x="682943" y="2253576"/>
                      <a:pt x="685610" y="2251576"/>
                      <a:pt x="688086" y="2249290"/>
                    </a:cubicBezTo>
                    <a:cubicBezTo>
                      <a:pt x="701707" y="2236907"/>
                      <a:pt x="712280" y="2221382"/>
                      <a:pt x="722471" y="2206237"/>
                    </a:cubicBezTo>
                    <a:cubicBezTo>
                      <a:pt x="725900" y="2201189"/>
                      <a:pt x="729329" y="2196140"/>
                      <a:pt x="732854" y="2191187"/>
                    </a:cubicBezTo>
                    <a:cubicBezTo>
                      <a:pt x="748856" y="2168899"/>
                      <a:pt x="767144" y="2147658"/>
                      <a:pt x="784765" y="2127179"/>
                    </a:cubicBezTo>
                    <a:cubicBezTo>
                      <a:pt x="806672" y="2101748"/>
                      <a:pt x="829247" y="2075459"/>
                      <a:pt x="847820" y="2046788"/>
                    </a:cubicBezTo>
                    <a:cubicBezTo>
                      <a:pt x="855059" y="2035739"/>
                      <a:pt x="863918" y="2020880"/>
                      <a:pt x="868680" y="2004212"/>
                    </a:cubicBezTo>
                    <a:cubicBezTo>
                      <a:pt x="870680" y="1997449"/>
                      <a:pt x="873252" y="1990972"/>
                      <a:pt x="875729" y="1984685"/>
                    </a:cubicBezTo>
                    <a:cubicBezTo>
                      <a:pt x="877729" y="1979732"/>
                      <a:pt x="879729" y="1974589"/>
                      <a:pt x="881444" y="1969255"/>
                    </a:cubicBezTo>
                    <a:cubicBezTo>
                      <a:pt x="892302" y="1936489"/>
                      <a:pt x="908209" y="1905818"/>
                      <a:pt x="920877" y="1882768"/>
                    </a:cubicBezTo>
                    <a:cubicBezTo>
                      <a:pt x="928783" y="1868290"/>
                      <a:pt x="932402" y="1854574"/>
                      <a:pt x="936212" y="1838286"/>
                    </a:cubicBezTo>
                    <a:cubicBezTo>
                      <a:pt x="937736" y="1832095"/>
                      <a:pt x="938213" y="1825808"/>
                      <a:pt x="938784" y="1819712"/>
                    </a:cubicBezTo>
                    <a:cubicBezTo>
                      <a:pt x="939546" y="1810092"/>
                      <a:pt x="940308" y="1800948"/>
                      <a:pt x="944499" y="1792376"/>
                    </a:cubicBezTo>
                    <a:cubicBezTo>
                      <a:pt x="949071" y="1783041"/>
                      <a:pt x="956596" y="1775897"/>
                      <a:pt x="964502" y="1768277"/>
                    </a:cubicBezTo>
                    <a:cubicBezTo>
                      <a:pt x="969740" y="1763324"/>
                      <a:pt x="975265" y="1758086"/>
                      <a:pt x="979742" y="1752180"/>
                    </a:cubicBezTo>
                    <a:cubicBezTo>
                      <a:pt x="987552" y="1741988"/>
                      <a:pt x="992410" y="1729987"/>
                      <a:pt x="997077" y="1718366"/>
                    </a:cubicBezTo>
                    <a:cubicBezTo>
                      <a:pt x="999458" y="1712366"/>
                      <a:pt x="1001935" y="1706174"/>
                      <a:pt x="1004888" y="1700364"/>
                    </a:cubicBezTo>
                    <a:cubicBezTo>
                      <a:pt x="1009555" y="1690744"/>
                      <a:pt x="1015651" y="1681505"/>
                      <a:pt x="1021556" y="1672551"/>
                    </a:cubicBezTo>
                    <a:cubicBezTo>
                      <a:pt x="1027081" y="1664169"/>
                      <a:pt x="1032891" y="1655406"/>
                      <a:pt x="1037558" y="1646262"/>
                    </a:cubicBezTo>
                    <a:cubicBezTo>
                      <a:pt x="1043750" y="1634070"/>
                      <a:pt x="1048322" y="1620830"/>
                      <a:pt x="1052703" y="1608162"/>
                    </a:cubicBezTo>
                    <a:cubicBezTo>
                      <a:pt x="1059085" y="1589493"/>
                      <a:pt x="1065657" y="1570253"/>
                      <a:pt x="1077659" y="1554632"/>
                    </a:cubicBezTo>
                    <a:cubicBezTo>
                      <a:pt x="1082802" y="1547774"/>
                      <a:pt x="1089184" y="1541582"/>
                      <a:pt x="1095280" y="1535582"/>
                    </a:cubicBezTo>
                    <a:cubicBezTo>
                      <a:pt x="1103567" y="1527485"/>
                      <a:pt x="1112044" y="1519103"/>
                      <a:pt x="1118235" y="1509007"/>
                    </a:cubicBezTo>
                    <a:cubicBezTo>
                      <a:pt x="1123379" y="1500625"/>
                      <a:pt x="1126046" y="1491386"/>
                      <a:pt x="1128617" y="1482432"/>
                    </a:cubicBezTo>
                    <a:cubicBezTo>
                      <a:pt x="1131189" y="1473669"/>
                      <a:pt x="1133570" y="1465382"/>
                      <a:pt x="1138142" y="1457953"/>
                    </a:cubicBezTo>
                    <a:lnTo>
                      <a:pt x="1172528" y="1401755"/>
                    </a:lnTo>
                    <a:cubicBezTo>
                      <a:pt x="1177290" y="1393945"/>
                      <a:pt x="1182434" y="1387182"/>
                      <a:pt x="1187958" y="1380038"/>
                    </a:cubicBezTo>
                    <a:lnTo>
                      <a:pt x="1189482" y="1377943"/>
                    </a:lnTo>
                    <a:cubicBezTo>
                      <a:pt x="1193673" y="1372418"/>
                      <a:pt x="1195578" y="1365465"/>
                      <a:pt x="1197483" y="1358798"/>
                    </a:cubicBezTo>
                    <a:cubicBezTo>
                      <a:pt x="1198531" y="1355083"/>
                      <a:pt x="1199579" y="1351559"/>
                      <a:pt x="1200912" y="1348415"/>
                    </a:cubicBezTo>
                    <a:cubicBezTo>
                      <a:pt x="1202055" y="1345558"/>
                      <a:pt x="1203389" y="1342796"/>
                      <a:pt x="1204817" y="1339938"/>
                    </a:cubicBezTo>
                    <a:cubicBezTo>
                      <a:pt x="1208342" y="1332794"/>
                      <a:pt x="1211961" y="1325460"/>
                      <a:pt x="1212628" y="1317459"/>
                    </a:cubicBezTo>
                    <a:cubicBezTo>
                      <a:pt x="1214057" y="1299362"/>
                      <a:pt x="1213866" y="1280693"/>
                      <a:pt x="1213771" y="1262786"/>
                    </a:cubicBezTo>
                    <a:cubicBezTo>
                      <a:pt x="1213580" y="1247831"/>
                      <a:pt x="1213485" y="1232401"/>
                      <a:pt x="1214247" y="1217447"/>
                    </a:cubicBezTo>
                    <a:cubicBezTo>
                      <a:pt x="1214723" y="1207064"/>
                      <a:pt x="1215485" y="1196968"/>
                      <a:pt x="1218152" y="1187348"/>
                    </a:cubicBezTo>
                    <a:cubicBezTo>
                      <a:pt x="1222534" y="1172203"/>
                      <a:pt x="1231487" y="1160773"/>
                      <a:pt x="1240917" y="1148581"/>
                    </a:cubicBezTo>
                    <a:cubicBezTo>
                      <a:pt x="1243393" y="1145438"/>
                      <a:pt x="1245870" y="1142294"/>
                      <a:pt x="1248251" y="1139056"/>
                    </a:cubicBezTo>
                    <a:cubicBezTo>
                      <a:pt x="1261967" y="1120577"/>
                      <a:pt x="1274350" y="1098860"/>
                      <a:pt x="1284256" y="1081430"/>
                    </a:cubicBezTo>
                    <a:cubicBezTo>
                      <a:pt x="1288352" y="1074286"/>
                      <a:pt x="1291781" y="1066856"/>
                      <a:pt x="1295114" y="1059617"/>
                    </a:cubicBezTo>
                    <a:cubicBezTo>
                      <a:pt x="1296734" y="1055998"/>
                      <a:pt x="1298448" y="1052283"/>
                      <a:pt x="1300258" y="1048664"/>
                    </a:cubicBezTo>
                    <a:cubicBezTo>
                      <a:pt x="1301877" y="1045330"/>
                      <a:pt x="1303115" y="1041806"/>
                      <a:pt x="1304449" y="1038472"/>
                    </a:cubicBezTo>
                    <a:cubicBezTo>
                      <a:pt x="1306354" y="1033233"/>
                      <a:pt x="1308259" y="1028280"/>
                      <a:pt x="1311212" y="1023803"/>
                    </a:cubicBezTo>
                    <a:cubicBezTo>
                      <a:pt x="1312926" y="1021136"/>
                      <a:pt x="1314831" y="1018469"/>
                      <a:pt x="1316736" y="1015802"/>
                    </a:cubicBezTo>
                    <a:cubicBezTo>
                      <a:pt x="1321403" y="1009135"/>
                      <a:pt x="1326356" y="1002277"/>
                      <a:pt x="1329500" y="994466"/>
                    </a:cubicBezTo>
                    <a:cubicBezTo>
                      <a:pt x="1332357" y="987323"/>
                      <a:pt x="1333881" y="979893"/>
                      <a:pt x="1335310" y="972654"/>
                    </a:cubicBezTo>
                    <a:cubicBezTo>
                      <a:pt x="1337024" y="963986"/>
                      <a:pt x="1338643" y="955795"/>
                      <a:pt x="1342549" y="948080"/>
                    </a:cubicBezTo>
                    <a:lnTo>
                      <a:pt x="1345978" y="941412"/>
                    </a:lnTo>
                    <a:cubicBezTo>
                      <a:pt x="1352360" y="928934"/>
                      <a:pt x="1359027" y="916076"/>
                      <a:pt x="1363409" y="902836"/>
                    </a:cubicBezTo>
                    <a:cubicBezTo>
                      <a:pt x="1364647" y="899121"/>
                      <a:pt x="1365885" y="895406"/>
                      <a:pt x="1367028" y="891596"/>
                    </a:cubicBezTo>
                    <a:cubicBezTo>
                      <a:pt x="1371029" y="878928"/>
                      <a:pt x="1375220" y="865784"/>
                      <a:pt x="1381887" y="854258"/>
                    </a:cubicBezTo>
                    <a:cubicBezTo>
                      <a:pt x="1385888" y="847305"/>
                      <a:pt x="1390650" y="840542"/>
                      <a:pt x="1395317" y="833970"/>
                    </a:cubicBezTo>
                    <a:cubicBezTo>
                      <a:pt x="1399699" y="827779"/>
                      <a:pt x="1404176" y="821397"/>
                      <a:pt x="1408176" y="814730"/>
                    </a:cubicBezTo>
                    <a:cubicBezTo>
                      <a:pt x="1422178" y="791108"/>
                      <a:pt x="1430560" y="764342"/>
                      <a:pt x="1438656" y="738339"/>
                    </a:cubicBezTo>
                    <a:lnTo>
                      <a:pt x="1439704" y="734910"/>
                    </a:lnTo>
                    <a:cubicBezTo>
                      <a:pt x="1443418" y="723099"/>
                      <a:pt x="1447229" y="710812"/>
                      <a:pt x="1449991" y="698334"/>
                    </a:cubicBezTo>
                    <a:cubicBezTo>
                      <a:pt x="1450848" y="694524"/>
                      <a:pt x="1451515" y="690714"/>
                      <a:pt x="1452277" y="686809"/>
                    </a:cubicBezTo>
                    <a:cubicBezTo>
                      <a:pt x="1453515" y="680332"/>
                      <a:pt x="1454753" y="673569"/>
                      <a:pt x="1456563" y="667092"/>
                    </a:cubicBezTo>
                    <a:cubicBezTo>
                      <a:pt x="1458468" y="660234"/>
                      <a:pt x="1461040" y="653376"/>
                      <a:pt x="1463612" y="646804"/>
                    </a:cubicBezTo>
                    <a:cubicBezTo>
                      <a:pt x="1466183" y="639851"/>
                      <a:pt x="1468946" y="632612"/>
                      <a:pt x="1470946" y="625182"/>
                    </a:cubicBezTo>
                    <a:cubicBezTo>
                      <a:pt x="1474280" y="612704"/>
                      <a:pt x="1474851" y="602132"/>
                      <a:pt x="1475423" y="589844"/>
                    </a:cubicBezTo>
                    <a:lnTo>
                      <a:pt x="1475613" y="586892"/>
                    </a:lnTo>
                    <a:cubicBezTo>
                      <a:pt x="1475994" y="578986"/>
                      <a:pt x="1479614" y="570890"/>
                      <a:pt x="1483043" y="563174"/>
                    </a:cubicBezTo>
                    <a:lnTo>
                      <a:pt x="1484090" y="560793"/>
                    </a:lnTo>
                    <a:cubicBezTo>
                      <a:pt x="1486186" y="556126"/>
                      <a:pt x="1488662" y="551459"/>
                      <a:pt x="1491043" y="546887"/>
                    </a:cubicBezTo>
                    <a:cubicBezTo>
                      <a:pt x="1493996" y="541267"/>
                      <a:pt x="1497044" y="535457"/>
                      <a:pt x="1499521" y="529456"/>
                    </a:cubicBezTo>
                    <a:cubicBezTo>
                      <a:pt x="1504283" y="517454"/>
                      <a:pt x="1508855" y="507929"/>
                      <a:pt x="1513904" y="499452"/>
                    </a:cubicBezTo>
                    <a:cubicBezTo>
                      <a:pt x="1526762" y="477354"/>
                      <a:pt x="1541431" y="452399"/>
                      <a:pt x="1548765" y="425157"/>
                    </a:cubicBezTo>
                    <a:lnTo>
                      <a:pt x="1550289" y="419442"/>
                    </a:lnTo>
                    <a:cubicBezTo>
                      <a:pt x="1553242" y="407917"/>
                      <a:pt x="1556290" y="396011"/>
                      <a:pt x="1563529" y="386676"/>
                    </a:cubicBezTo>
                    <a:cubicBezTo>
                      <a:pt x="1567243" y="381818"/>
                      <a:pt x="1570863" y="376961"/>
                      <a:pt x="1574578" y="372198"/>
                    </a:cubicBezTo>
                    <a:cubicBezTo>
                      <a:pt x="1591151" y="350291"/>
                      <a:pt x="1606772" y="329621"/>
                      <a:pt x="1626870" y="311619"/>
                    </a:cubicBezTo>
                    <a:cubicBezTo>
                      <a:pt x="1630013" y="308857"/>
                      <a:pt x="1633347" y="305904"/>
                      <a:pt x="1636205" y="302570"/>
                    </a:cubicBezTo>
                    <a:cubicBezTo>
                      <a:pt x="1639062" y="299427"/>
                      <a:pt x="1641539" y="295998"/>
                      <a:pt x="1643920" y="292664"/>
                    </a:cubicBezTo>
                    <a:lnTo>
                      <a:pt x="1646301" y="289426"/>
                    </a:lnTo>
                    <a:cubicBezTo>
                      <a:pt x="1656302" y="275805"/>
                      <a:pt x="1667828" y="264280"/>
                      <a:pt x="1682591" y="252945"/>
                    </a:cubicBezTo>
                    <a:cubicBezTo>
                      <a:pt x="1694593" y="243706"/>
                      <a:pt x="1708023" y="234752"/>
                      <a:pt x="1723454" y="225513"/>
                    </a:cubicBezTo>
                    <a:cubicBezTo>
                      <a:pt x="1730978" y="221132"/>
                      <a:pt x="1739741" y="216083"/>
                      <a:pt x="1748981" y="212845"/>
                    </a:cubicBezTo>
                    <a:cubicBezTo>
                      <a:pt x="1754981" y="210845"/>
                      <a:pt x="1761268" y="209416"/>
                      <a:pt x="1767459" y="208082"/>
                    </a:cubicBezTo>
                    <a:cubicBezTo>
                      <a:pt x="1770983" y="207320"/>
                      <a:pt x="1774603" y="206558"/>
                      <a:pt x="1778127" y="205701"/>
                    </a:cubicBezTo>
                    <a:cubicBezTo>
                      <a:pt x="1788986" y="202939"/>
                      <a:pt x="1799273" y="197986"/>
                      <a:pt x="1809179" y="193319"/>
                    </a:cubicBezTo>
                    <a:cubicBezTo>
                      <a:pt x="1820037" y="188080"/>
                      <a:pt x="1830324" y="183127"/>
                      <a:pt x="1841373" y="180841"/>
                    </a:cubicBezTo>
                    <a:cubicBezTo>
                      <a:pt x="1849088" y="179126"/>
                      <a:pt x="1856899" y="177698"/>
                      <a:pt x="1864614" y="176364"/>
                    </a:cubicBezTo>
                    <a:cubicBezTo>
                      <a:pt x="1880045" y="173507"/>
                      <a:pt x="1896047" y="170554"/>
                      <a:pt x="1911287" y="165791"/>
                    </a:cubicBezTo>
                    <a:cubicBezTo>
                      <a:pt x="1940528" y="156743"/>
                      <a:pt x="1966722" y="141312"/>
                      <a:pt x="1992059" y="126358"/>
                    </a:cubicBezTo>
                    <a:cubicBezTo>
                      <a:pt x="2019776" y="109975"/>
                      <a:pt x="2051209" y="91401"/>
                      <a:pt x="2077498" y="68065"/>
                    </a:cubicBezTo>
                    <a:cubicBezTo>
                      <a:pt x="2079403" y="66350"/>
                      <a:pt x="2081403" y="64541"/>
                      <a:pt x="2083308" y="62826"/>
                    </a:cubicBezTo>
                    <a:cubicBezTo>
                      <a:pt x="2091881" y="55016"/>
                      <a:pt x="2100644" y="47015"/>
                      <a:pt x="2110931" y="42062"/>
                    </a:cubicBezTo>
                    <a:cubicBezTo>
                      <a:pt x="2118074" y="38633"/>
                      <a:pt x="2125599" y="36728"/>
                      <a:pt x="2133600" y="34727"/>
                    </a:cubicBezTo>
                    <a:cubicBezTo>
                      <a:pt x="2140077" y="33108"/>
                      <a:pt x="2146649" y="31394"/>
                      <a:pt x="2153031" y="28822"/>
                    </a:cubicBezTo>
                    <a:cubicBezTo>
                      <a:pt x="2158746" y="26536"/>
                      <a:pt x="2164175" y="23583"/>
                      <a:pt x="2169509" y="20630"/>
                    </a:cubicBezTo>
                    <a:cubicBezTo>
                      <a:pt x="2173224" y="18630"/>
                      <a:pt x="2176939" y="16535"/>
                      <a:pt x="2180844" y="14725"/>
                    </a:cubicBezTo>
                    <a:cubicBezTo>
                      <a:pt x="2209610" y="1295"/>
                      <a:pt x="2243423" y="1771"/>
                      <a:pt x="2273141" y="2247"/>
                    </a:cubicBezTo>
                    <a:cubicBezTo>
                      <a:pt x="2280380" y="2342"/>
                      <a:pt x="2323529" y="2247"/>
                      <a:pt x="2387060" y="2057"/>
                    </a:cubicBezTo>
                    <a:cubicBezTo>
                      <a:pt x="2405063" y="1961"/>
                      <a:pt x="2424684" y="1961"/>
                      <a:pt x="2445544" y="1961"/>
                    </a:cubicBezTo>
                    <a:cubicBezTo>
                      <a:pt x="2462784" y="1866"/>
                      <a:pt x="2480786" y="1771"/>
                      <a:pt x="2499551" y="1771"/>
                    </a:cubicBezTo>
                    <a:cubicBezTo>
                      <a:pt x="2499741" y="1866"/>
                      <a:pt x="2499932" y="1866"/>
                      <a:pt x="2500027" y="1771"/>
                    </a:cubicBezTo>
                    <a:cubicBezTo>
                      <a:pt x="2506313" y="1676"/>
                      <a:pt x="2512695" y="1676"/>
                      <a:pt x="2519172" y="1676"/>
                    </a:cubicBezTo>
                    <a:cubicBezTo>
                      <a:pt x="2546128" y="1580"/>
                      <a:pt x="2574417" y="1485"/>
                      <a:pt x="2603278" y="1390"/>
                    </a:cubicBezTo>
                    <a:cubicBezTo>
                      <a:pt x="2793968" y="628"/>
                      <a:pt x="3025712" y="-229"/>
                      <a:pt x="3082957" y="56"/>
                    </a:cubicBezTo>
                    <a:lnTo>
                      <a:pt x="3093339" y="56"/>
                    </a:lnTo>
                    <a:cubicBezTo>
                      <a:pt x="3094291" y="56"/>
                      <a:pt x="3095149" y="56"/>
                      <a:pt x="3096006" y="152"/>
                    </a:cubicBezTo>
                    <a:cubicBezTo>
                      <a:pt x="3105722" y="1009"/>
                      <a:pt x="3112770" y="5009"/>
                      <a:pt x="3120390" y="9200"/>
                    </a:cubicBezTo>
                    <a:cubicBezTo>
                      <a:pt x="3124486" y="11486"/>
                      <a:pt x="3128867" y="13868"/>
                      <a:pt x="3133725" y="15868"/>
                    </a:cubicBezTo>
                    <a:cubicBezTo>
                      <a:pt x="3146870" y="21107"/>
                      <a:pt x="3160014" y="26822"/>
                      <a:pt x="3172778" y="32251"/>
                    </a:cubicBezTo>
                    <a:lnTo>
                      <a:pt x="3370516" y="116833"/>
                    </a:lnTo>
                    <a:cubicBezTo>
                      <a:pt x="3412236" y="134645"/>
                      <a:pt x="3455480" y="153123"/>
                      <a:pt x="3496247" y="174650"/>
                    </a:cubicBezTo>
                    <a:cubicBezTo>
                      <a:pt x="3497771" y="175507"/>
                      <a:pt x="3499199" y="176269"/>
                      <a:pt x="3500628" y="177126"/>
                    </a:cubicBezTo>
                    <a:cubicBezTo>
                      <a:pt x="3506057" y="180079"/>
                      <a:pt x="3511106" y="182936"/>
                      <a:pt x="3517583" y="184460"/>
                    </a:cubicBezTo>
                    <a:cubicBezTo>
                      <a:pt x="3522821" y="185699"/>
                      <a:pt x="3526155" y="188270"/>
                      <a:pt x="3530251" y="191604"/>
                    </a:cubicBezTo>
                    <a:cubicBezTo>
                      <a:pt x="3531203" y="192366"/>
                      <a:pt x="3532251" y="193223"/>
                      <a:pt x="3533394" y="194081"/>
                    </a:cubicBezTo>
                    <a:cubicBezTo>
                      <a:pt x="3546539" y="203987"/>
                      <a:pt x="3561969" y="210940"/>
                      <a:pt x="3578066" y="213988"/>
                    </a:cubicBezTo>
                    <a:cubicBezTo>
                      <a:pt x="3580924" y="214464"/>
                      <a:pt x="3583781" y="214940"/>
                      <a:pt x="3586639" y="215321"/>
                    </a:cubicBezTo>
                    <a:cubicBezTo>
                      <a:pt x="3594640" y="216560"/>
                      <a:pt x="3602165" y="217607"/>
                      <a:pt x="3608928" y="221036"/>
                    </a:cubicBezTo>
                    <a:cubicBezTo>
                      <a:pt x="3614357" y="223799"/>
                      <a:pt x="3619024" y="227894"/>
                      <a:pt x="3623977" y="232276"/>
                    </a:cubicBezTo>
                    <a:cubicBezTo>
                      <a:pt x="3630359" y="237896"/>
                      <a:pt x="3637026" y="243706"/>
                      <a:pt x="3645408" y="246278"/>
                    </a:cubicBezTo>
                    <a:cubicBezTo>
                      <a:pt x="3647885" y="247040"/>
                      <a:pt x="3650361" y="247421"/>
                      <a:pt x="3652838" y="247897"/>
                    </a:cubicBezTo>
                    <a:cubicBezTo>
                      <a:pt x="3655886" y="248373"/>
                      <a:pt x="3658743" y="248849"/>
                      <a:pt x="3661410" y="249992"/>
                    </a:cubicBezTo>
                    <a:cubicBezTo>
                      <a:pt x="3663887" y="251040"/>
                      <a:pt x="3666363" y="252278"/>
                      <a:pt x="3668840" y="253612"/>
                    </a:cubicBezTo>
                    <a:cubicBezTo>
                      <a:pt x="3671126" y="254850"/>
                      <a:pt x="3673412" y="256088"/>
                      <a:pt x="3675793" y="257136"/>
                    </a:cubicBezTo>
                    <a:cubicBezTo>
                      <a:pt x="3686366" y="261803"/>
                      <a:pt x="3696843" y="266566"/>
                      <a:pt x="3707321" y="271233"/>
                    </a:cubicBezTo>
                    <a:lnTo>
                      <a:pt x="3711226" y="272948"/>
                    </a:lnTo>
                    <a:cubicBezTo>
                      <a:pt x="3722275" y="277996"/>
                      <a:pt x="3733705" y="283139"/>
                      <a:pt x="3744278" y="289521"/>
                    </a:cubicBezTo>
                    <a:cubicBezTo>
                      <a:pt x="3751707" y="293998"/>
                      <a:pt x="3758756" y="299237"/>
                      <a:pt x="3765328" y="304952"/>
                    </a:cubicBezTo>
                    <a:lnTo>
                      <a:pt x="3766566" y="306190"/>
                    </a:lnTo>
                    <a:cubicBezTo>
                      <a:pt x="3769709" y="308952"/>
                      <a:pt x="3772948" y="311810"/>
                      <a:pt x="3776853" y="313715"/>
                    </a:cubicBezTo>
                    <a:cubicBezTo>
                      <a:pt x="3777615" y="314096"/>
                      <a:pt x="3778472" y="314477"/>
                      <a:pt x="3779234" y="314762"/>
                    </a:cubicBezTo>
                    <a:cubicBezTo>
                      <a:pt x="3781616" y="315715"/>
                      <a:pt x="3783997" y="316286"/>
                      <a:pt x="3786473" y="316477"/>
                    </a:cubicBezTo>
                    <a:cubicBezTo>
                      <a:pt x="3786949" y="317525"/>
                      <a:pt x="3787331" y="318572"/>
                      <a:pt x="3787616" y="319620"/>
                    </a:cubicBezTo>
                    <a:cubicBezTo>
                      <a:pt x="3787997" y="320668"/>
                      <a:pt x="3788283" y="321716"/>
                      <a:pt x="3788569" y="322763"/>
                    </a:cubicBezTo>
                    <a:cubicBezTo>
                      <a:pt x="3788950" y="324097"/>
                      <a:pt x="3789236" y="325430"/>
                      <a:pt x="3789521" y="326859"/>
                    </a:cubicBezTo>
                    <a:cubicBezTo>
                      <a:pt x="3789712" y="327716"/>
                      <a:pt x="3789807" y="328574"/>
                      <a:pt x="3789903" y="329431"/>
                    </a:cubicBezTo>
                    <a:cubicBezTo>
                      <a:pt x="3789998" y="330288"/>
                      <a:pt x="3790093" y="331145"/>
                      <a:pt x="3790093" y="332098"/>
                    </a:cubicBezTo>
                    <a:cubicBezTo>
                      <a:pt x="3790379" y="335622"/>
                      <a:pt x="3790283" y="339242"/>
                      <a:pt x="3789998" y="343337"/>
                    </a:cubicBezTo>
                    <a:cubicBezTo>
                      <a:pt x="3789807" y="346671"/>
                      <a:pt x="3789616" y="350005"/>
                      <a:pt x="3790188" y="353339"/>
                    </a:cubicBezTo>
                    <a:cubicBezTo>
                      <a:pt x="3791617" y="362768"/>
                      <a:pt x="3798284" y="370484"/>
                      <a:pt x="3804761" y="377627"/>
                    </a:cubicBezTo>
                    <a:cubicBezTo>
                      <a:pt x="3810953" y="384581"/>
                      <a:pt x="3819144" y="387152"/>
                      <a:pt x="3828288" y="384104"/>
                    </a:cubicBezTo>
                    <a:cubicBezTo>
                      <a:pt x="3828955" y="383914"/>
                      <a:pt x="3829622" y="383628"/>
                      <a:pt x="3830003" y="383057"/>
                    </a:cubicBezTo>
                    <a:cubicBezTo>
                      <a:pt x="3830384" y="382485"/>
                      <a:pt x="3830288" y="381723"/>
                      <a:pt x="3830193" y="380961"/>
                    </a:cubicBezTo>
                    <a:cubicBezTo>
                      <a:pt x="3829622" y="374960"/>
                      <a:pt x="3827526" y="369150"/>
                      <a:pt x="3821906" y="365816"/>
                    </a:cubicBezTo>
                    <a:cubicBezTo>
                      <a:pt x="3819620" y="364483"/>
                      <a:pt x="3816953" y="363911"/>
                      <a:pt x="3814667" y="362768"/>
                    </a:cubicBezTo>
                    <a:cubicBezTo>
                      <a:pt x="3807238" y="359054"/>
                      <a:pt x="3803999" y="350005"/>
                      <a:pt x="3804190" y="341813"/>
                    </a:cubicBezTo>
                    <a:cubicBezTo>
                      <a:pt x="3804285" y="338480"/>
                      <a:pt x="3805142" y="334670"/>
                      <a:pt x="3807905" y="332860"/>
                    </a:cubicBezTo>
                    <a:cubicBezTo>
                      <a:pt x="3811524" y="330479"/>
                      <a:pt x="3816287" y="332479"/>
                      <a:pt x="3820287" y="334003"/>
                    </a:cubicBezTo>
                    <a:cubicBezTo>
                      <a:pt x="3828288" y="336956"/>
                      <a:pt x="3836956" y="337813"/>
                      <a:pt x="3845338" y="336479"/>
                    </a:cubicBezTo>
                    <a:cubicBezTo>
                      <a:pt x="3849243" y="335813"/>
                      <a:pt x="3852291" y="334479"/>
                      <a:pt x="3856196" y="335051"/>
                    </a:cubicBezTo>
                    <a:cubicBezTo>
                      <a:pt x="3860578" y="335622"/>
                      <a:pt x="3864864" y="337051"/>
                      <a:pt x="3869246" y="337527"/>
                    </a:cubicBezTo>
                    <a:cubicBezTo>
                      <a:pt x="3880580" y="338765"/>
                      <a:pt x="3892010" y="338956"/>
                      <a:pt x="3903250" y="338099"/>
                    </a:cubicBezTo>
                    <a:cubicBezTo>
                      <a:pt x="3908870" y="337622"/>
                      <a:pt x="3915347" y="337337"/>
                      <a:pt x="3918966" y="341623"/>
                    </a:cubicBezTo>
                    <a:cubicBezTo>
                      <a:pt x="3922490" y="345719"/>
                      <a:pt x="3921252" y="351910"/>
                      <a:pt x="3919919" y="357149"/>
                    </a:cubicBezTo>
                    <a:cubicBezTo>
                      <a:pt x="3917823" y="365245"/>
                      <a:pt x="3916490" y="374294"/>
                      <a:pt x="3913251" y="382009"/>
                    </a:cubicBezTo>
                    <a:cubicBezTo>
                      <a:pt x="3912299" y="384295"/>
                      <a:pt x="3910679" y="386105"/>
                      <a:pt x="3909441" y="388295"/>
                    </a:cubicBezTo>
                    <a:cubicBezTo>
                      <a:pt x="3907346" y="391820"/>
                      <a:pt x="3906107" y="395725"/>
                      <a:pt x="3903916" y="399154"/>
                    </a:cubicBezTo>
                    <a:cubicBezTo>
                      <a:pt x="3900964" y="403726"/>
                      <a:pt x="3897725" y="408203"/>
                      <a:pt x="3896963" y="413537"/>
                    </a:cubicBezTo>
                    <a:cubicBezTo>
                      <a:pt x="3896201" y="418585"/>
                      <a:pt x="3897630" y="423633"/>
                      <a:pt x="3897154" y="428777"/>
                    </a:cubicBezTo>
                    <a:cubicBezTo>
                      <a:pt x="3896678" y="433444"/>
                      <a:pt x="3898011" y="437635"/>
                      <a:pt x="3900297" y="442016"/>
                    </a:cubicBezTo>
                    <a:cubicBezTo>
                      <a:pt x="3902202" y="445826"/>
                      <a:pt x="3904774" y="449255"/>
                      <a:pt x="3906298" y="453161"/>
                    </a:cubicBezTo>
                    <a:cubicBezTo>
                      <a:pt x="3907631" y="456685"/>
                      <a:pt x="3908203" y="460400"/>
                      <a:pt x="3909536" y="463829"/>
                    </a:cubicBezTo>
                    <a:cubicBezTo>
                      <a:pt x="3911060" y="468020"/>
                      <a:pt x="3913728" y="471734"/>
                      <a:pt x="3915251" y="475925"/>
                    </a:cubicBezTo>
                    <a:cubicBezTo>
                      <a:pt x="3918776" y="485546"/>
                      <a:pt x="3916109" y="496214"/>
                      <a:pt x="3913823" y="506310"/>
                    </a:cubicBezTo>
                    <a:cubicBezTo>
                      <a:pt x="3911441" y="516311"/>
                      <a:pt x="3909632" y="527456"/>
                      <a:pt x="3914585" y="536409"/>
                    </a:cubicBezTo>
                    <a:cubicBezTo>
                      <a:pt x="3918014" y="542600"/>
                      <a:pt x="3924300" y="546982"/>
                      <a:pt x="3927158" y="553459"/>
                    </a:cubicBezTo>
                    <a:cubicBezTo>
                      <a:pt x="3929063" y="558031"/>
                      <a:pt x="3929063" y="563174"/>
                      <a:pt x="3929063" y="568032"/>
                    </a:cubicBezTo>
                    <a:cubicBezTo>
                      <a:pt x="3929063" y="588225"/>
                      <a:pt x="3929063" y="608037"/>
                      <a:pt x="3925729" y="628040"/>
                    </a:cubicBezTo>
                    <a:cubicBezTo>
                      <a:pt x="3924110" y="637755"/>
                      <a:pt x="3922014" y="647375"/>
                      <a:pt x="3921062" y="657186"/>
                    </a:cubicBezTo>
                    <a:cubicBezTo>
                      <a:pt x="3920014" y="668807"/>
                      <a:pt x="3920681" y="680522"/>
                      <a:pt x="3921347" y="692238"/>
                    </a:cubicBezTo>
                    <a:cubicBezTo>
                      <a:pt x="3921728" y="699382"/>
                      <a:pt x="3921728" y="706716"/>
                      <a:pt x="3922966" y="713765"/>
                    </a:cubicBezTo>
                    <a:cubicBezTo>
                      <a:pt x="3924395" y="721194"/>
                      <a:pt x="3926777" y="728433"/>
                      <a:pt x="3927158" y="736053"/>
                    </a:cubicBezTo>
                    <a:cubicBezTo>
                      <a:pt x="3927443" y="742435"/>
                      <a:pt x="3926110" y="748721"/>
                      <a:pt x="3926205" y="755103"/>
                    </a:cubicBezTo>
                    <a:cubicBezTo>
                      <a:pt x="3926205" y="767771"/>
                      <a:pt x="3933539" y="777106"/>
                      <a:pt x="3935825" y="789012"/>
                    </a:cubicBezTo>
                    <a:cubicBezTo>
                      <a:pt x="3938588" y="803109"/>
                      <a:pt x="3944207" y="816730"/>
                      <a:pt x="3949827" y="829970"/>
                    </a:cubicBezTo>
                    <a:cubicBezTo>
                      <a:pt x="3954304" y="840733"/>
                      <a:pt x="3959352" y="851210"/>
                      <a:pt x="3964400" y="861688"/>
                    </a:cubicBezTo>
                    <a:cubicBezTo>
                      <a:pt x="3968972" y="871213"/>
                      <a:pt x="3975545" y="879404"/>
                      <a:pt x="3981069" y="888453"/>
                    </a:cubicBezTo>
                    <a:cubicBezTo>
                      <a:pt x="3992595" y="907217"/>
                      <a:pt x="4001357" y="927791"/>
                      <a:pt x="4006882" y="949127"/>
                    </a:cubicBezTo>
                    <a:cubicBezTo>
                      <a:pt x="4011835" y="968082"/>
                      <a:pt x="4014407" y="987894"/>
                      <a:pt x="4022312" y="1005896"/>
                    </a:cubicBezTo>
                    <a:cubicBezTo>
                      <a:pt x="4032695" y="1029518"/>
                      <a:pt x="4051840" y="1048283"/>
                      <a:pt x="4072604" y="1063523"/>
                    </a:cubicBezTo>
                    <a:cubicBezTo>
                      <a:pt x="4075271" y="1065523"/>
                      <a:pt x="4078129" y="1067523"/>
                      <a:pt x="4081272" y="1068571"/>
                    </a:cubicBezTo>
                    <a:cubicBezTo>
                      <a:pt x="4086892" y="1070476"/>
                      <a:pt x="4093464" y="1069523"/>
                      <a:pt x="4098227" y="1073048"/>
                    </a:cubicBezTo>
                    <a:cubicBezTo>
                      <a:pt x="4101370" y="1075334"/>
                      <a:pt x="4102989" y="1079048"/>
                      <a:pt x="4104513" y="1082573"/>
                    </a:cubicBezTo>
                    <a:cubicBezTo>
                      <a:pt x="4107942" y="1090574"/>
                      <a:pt x="4112609" y="1099527"/>
                      <a:pt x="4121087" y="1101242"/>
                    </a:cubicBezTo>
                    <a:cubicBezTo>
                      <a:pt x="4123754" y="1101813"/>
                      <a:pt x="4126421" y="1101527"/>
                      <a:pt x="4129088" y="1102004"/>
                    </a:cubicBezTo>
                    <a:cubicBezTo>
                      <a:pt x="4131469" y="1102480"/>
                      <a:pt x="4133660" y="1103432"/>
                      <a:pt x="4135850" y="1104385"/>
                    </a:cubicBezTo>
                    <a:cubicBezTo>
                      <a:pt x="4145947" y="1108766"/>
                      <a:pt x="4156424" y="1113434"/>
                      <a:pt x="4163473" y="1121911"/>
                    </a:cubicBezTo>
                    <a:cubicBezTo>
                      <a:pt x="4180141" y="1142009"/>
                      <a:pt x="4172236" y="1173060"/>
                      <a:pt x="4170331" y="1196492"/>
                    </a:cubicBezTo>
                    <a:cubicBezTo>
                      <a:pt x="4169664" y="1204969"/>
                      <a:pt x="4168997" y="1213541"/>
                      <a:pt x="4170236" y="1221923"/>
                    </a:cubicBezTo>
                    <a:cubicBezTo>
                      <a:pt x="4173379" y="1242497"/>
                      <a:pt x="4187285" y="1258880"/>
                      <a:pt x="4197191" y="1276502"/>
                    </a:cubicBezTo>
                    <a:cubicBezTo>
                      <a:pt x="4207383" y="1294504"/>
                      <a:pt x="4213479" y="1315078"/>
                      <a:pt x="4225005" y="1332413"/>
                    </a:cubicBezTo>
                    <a:cubicBezTo>
                      <a:pt x="4226529" y="1334795"/>
                      <a:pt x="4228338" y="1337176"/>
                      <a:pt x="4229005" y="1339938"/>
                    </a:cubicBezTo>
                    <a:cubicBezTo>
                      <a:pt x="4230243" y="1344415"/>
                      <a:pt x="4228624" y="1349273"/>
                      <a:pt x="4229576" y="1353749"/>
                    </a:cubicBezTo>
                    <a:cubicBezTo>
                      <a:pt x="4231863" y="1364608"/>
                      <a:pt x="4245198" y="1370132"/>
                      <a:pt x="4249960" y="1379943"/>
                    </a:cubicBezTo>
                    <a:cubicBezTo>
                      <a:pt x="4256532" y="1393469"/>
                      <a:pt x="4258723" y="1410995"/>
                      <a:pt x="4262628" y="1425473"/>
                    </a:cubicBezTo>
                    <a:cubicBezTo>
                      <a:pt x="4266533" y="1439855"/>
                      <a:pt x="4267296" y="1450333"/>
                      <a:pt x="4278440" y="1461858"/>
                    </a:cubicBezTo>
                    <a:cubicBezTo>
                      <a:pt x="4286536" y="1470240"/>
                      <a:pt x="4295966" y="1477670"/>
                      <a:pt x="4301490" y="1487861"/>
                    </a:cubicBezTo>
                    <a:cubicBezTo>
                      <a:pt x="4308348" y="1500339"/>
                      <a:pt x="4306348" y="1514722"/>
                      <a:pt x="4310253" y="1527962"/>
                    </a:cubicBezTo>
                    <a:cubicBezTo>
                      <a:pt x="4311777" y="1533010"/>
                      <a:pt x="4314254" y="1537582"/>
                      <a:pt x="4315873" y="1542535"/>
                    </a:cubicBezTo>
                    <a:cubicBezTo>
                      <a:pt x="4320064" y="1555013"/>
                      <a:pt x="4318540" y="1569110"/>
                      <a:pt x="4324541" y="1580825"/>
                    </a:cubicBezTo>
                    <a:cubicBezTo>
                      <a:pt x="4331304" y="1593684"/>
                      <a:pt x="4345972" y="1600637"/>
                      <a:pt x="4354259" y="1612544"/>
                    </a:cubicBezTo>
                    <a:cubicBezTo>
                      <a:pt x="4360831" y="1621973"/>
                      <a:pt x="4363022" y="1633975"/>
                      <a:pt x="4369975" y="1643024"/>
                    </a:cubicBezTo>
                    <a:cubicBezTo>
                      <a:pt x="4375404" y="1650167"/>
                      <a:pt x="4383500" y="1655216"/>
                      <a:pt x="4387406" y="1663217"/>
                    </a:cubicBezTo>
                    <a:cubicBezTo>
                      <a:pt x="4390930" y="1670551"/>
                      <a:pt x="4390549" y="1679219"/>
                      <a:pt x="4393883" y="1686648"/>
                    </a:cubicBezTo>
                    <a:cubicBezTo>
                      <a:pt x="4395216" y="1689696"/>
                      <a:pt x="4397121" y="1692363"/>
                      <a:pt x="4398169" y="1695506"/>
                    </a:cubicBezTo>
                    <a:cubicBezTo>
                      <a:pt x="4399598" y="1699888"/>
                      <a:pt x="4398931" y="1704746"/>
                      <a:pt x="4398169" y="1709318"/>
                    </a:cubicBezTo>
                    <a:close/>
                  </a:path>
                </a:pathLst>
              </a:custGeom>
              <a:solidFill>
                <a:srgbClr val="D8D8D8">
                  <a:alpha val="3176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  <p:sp>
            <p:nvSpPr>
              <p:cNvPr id="709" name="Google Shape;709;p90"/>
              <p:cNvSpPr/>
              <p:nvPr/>
            </p:nvSpPr>
            <p:spPr>
              <a:xfrm>
                <a:off x="7651379" y="2855595"/>
                <a:ext cx="28489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28489" h="33342" extrusionOk="0">
                    <a:moveTo>
                      <a:pt x="244" y="9716"/>
                    </a:moveTo>
                    <a:cubicBezTo>
                      <a:pt x="-233" y="13811"/>
                      <a:pt x="-233" y="18574"/>
                      <a:pt x="2339" y="21241"/>
                    </a:cubicBezTo>
                    <a:cubicBezTo>
                      <a:pt x="3672" y="22669"/>
                      <a:pt x="5768" y="23717"/>
                      <a:pt x="7197" y="25146"/>
                    </a:cubicBezTo>
                    <a:cubicBezTo>
                      <a:pt x="9197" y="27051"/>
                      <a:pt x="11102" y="28956"/>
                      <a:pt x="13293" y="30575"/>
                    </a:cubicBezTo>
                    <a:cubicBezTo>
                      <a:pt x="15674" y="32194"/>
                      <a:pt x="18436" y="33433"/>
                      <a:pt x="21389" y="33338"/>
                    </a:cubicBezTo>
                    <a:cubicBezTo>
                      <a:pt x="24246" y="33147"/>
                      <a:pt x="27199" y="31433"/>
                      <a:pt x="28152" y="28766"/>
                    </a:cubicBezTo>
                    <a:cubicBezTo>
                      <a:pt x="29104" y="25908"/>
                      <a:pt x="27866" y="22860"/>
                      <a:pt x="26628" y="20193"/>
                    </a:cubicBezTo>
                    <a:cubicBezTo>
                      <a:pt x="24913" y="16288"/>
                      <a:pt x="23294" y="13525"/>
                      <a:pt x="22342" y="9239"/>
                    </a:cubicBezTo>
                    <a:cubicBezTo>
                      <a:pt x="21579" y="5810"/>
                      <a:pt x="20437" y="2000"/>
                      <a:pt x="16722" y="952"/>
                    </a:cubicBezTo>
                    <a:cubicBezTo>
                      <a:pt x="15198" y="476"/>
                      <a:pt x="13864" y="952"/>
                      <a:pt x="12340" y="857"/>
                    </a:cubicBezTo>
                    <a:cubicBezTo>
                      <a:pt x="10530" y="762"/>
                      <a:pt x="8911" y="0"/>
                      <a:pt x="7006" y="0"/>
                    </a:cubicBezTo>
                    <a:cubicBezTo>
                      <a:pt x="4815" y="95"/>
                      <a:pt x="2529" y="1048"/>
                      <a:pt x="1577" y="3048"/>
                    </a:cubicBezTo>
                    <a:cubicBezTo>
                      <a:pt x="1196" y="3810"/>
                      <a:pt x="1101" y="4667"/>
                      <a:pt x="910" y="5525"/>
                    </a:cubicBezTo>
                    <a:cubicBezTo>
                      <a:pt x="720" y="6667"/>
                      <a:pt x="434" y="8096"/>
                      <a:pt x="244" y="9716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STC Forward" panose="00000500000000000000" pitchFamily="50" charset="-78"/>
                  <a:ea typeface="Arial"/>
                  <a:cs typeface="STC Forward" panose="00000500000000000000" pitchFamily="50" charset="-78"/>
                  <a:sym typeface="Arial"/>
                </a:endParaRPr>
              </a:p>
            </p:txBody>
          </p:sp>
        </p:grpSp>
      </p:grpSp>
      <p:sp>
        <p:nvSpPr>
          <p:cNvPr id="710" name="Google Shape;710;p90"/>
          <p:cNvSpPr>
            <a:spLocks noGrp="1"/>
          </p:cNvSpPr>
          <p:nvPr>
            <p:ph type="chart" idx="2"/>
          </p:nvPr>
        </p:nvSpPr>
        <p:spPr>
          <a:xfrm>
            <a:off x="6227763" y="1981200"/>
            <a:ext cx="5456237" cy="266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1" name="Google Shape;711;p90"/>
          <p:cNvSpPr txBox="1">
            <a:spLocks noGrp="1"/>
          </p:cNvSpPr>
          <p:nvPr>
            <p:ph type="body" idx="3"/>
          </p:nvPr>
        </p:nvSpPr>
        <p:spPr>
          <a:xfrm>
            <a:off x="6227762" y="4897306"/>
            <a:ext cx="5456237" cy="11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12" name="Google Shape;712;p90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713" name="Google Shape;713;p90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14" name="Google Shape;714;p90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15" name="Google Shape;715;p90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1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8" name="Google Shape;718;p91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719" name="Google Shape;719;p91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720" name="Google Shape;720;p91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1" name="Google Shape;721;p91"/>
          <p:cNvSpPr>
            <a:spLocks noGrp="1"/>
          </p:cNvSpPr>
          <p:nvPr>
            <p:ph type="tbl" idx="2"/>
          </p:nvPr>
        </p:nvSpPr>
        <p:spPr>
          <a:xfrm>
            <a:off x="3352800" y="1981200"/>
            <a:ext cx="8331200" cy="405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2" name="Google Shape;722;p91"/>
          <p:cNvSpPr txBox="1">
            <a:spLocks noGrp="1"/>
          </p:cNvSpPr>
          <p:nvPr>
            <p:ph type="body" idx="3"/>
          </p:nvPr>
        </p:nvSpPr>
        <p:spPr>
          <a:xfrm>
            <a:off x="508000" y="1981200"/>
            <a:ext cx="2570163" cy="407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23" name="Google Shape;723;p91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724" name="Google Shape;724;p91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25" name="Google Shape;725;p91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26" name="Google Shape;726;p91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_with image">
  <p:cSld name="Table_with image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92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833120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9" name="Google Shape;729;p92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730" name="Google Shape;730;p92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731" name="Google Shape;731;p92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8331200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2" name="Google Shape;732;p92"/>
          <p:cNvSpPr>
            <a:spLocks noGrp="1"/>
          </p:cNvSpPr>
          <p:nvPr>
            <p:ph type="pic" idx="2"/>
          </p:nvPr>
        </p:nvSpPr>
        <p:spPr>
          <a:xfrm>
            <a:off x="9113838" y="0"/>
            <a:ext cx="307816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33" name="Google Shape;733;p92"/>
          <p:cNvSpPr>
            <a:spLocks noGrp="1"/>
          </p:cNvSpPr>
          <p:nvPr>
            <p:ph type="tbl" idx="3"/>
          </p:nvPr>
        </p:nvSpPr>
        <p:spPr>
          <a:xfrm>
            <a:off x="507999" y="2888343"/>
            <a:ext cx="7852230" cy="315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4" name="Google Shape;734;p92"/>
          <p:cNvSpPr txBox="1">
            <a:spLocks noGrp="1"/>
          </p:cNvSpPr>
          <p:nvPr>
            <p:ph type="body" idx="4"/>
          </p:nvPr>
        </p:nvSpPr>
        <p:spPr>
          <a:xfrm>
            <a:off x="507999" y="1981199"/>
            <a:ext cx="7852230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35" name="Google Shape;735;p92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736" name="Google Shape;736;p92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37" name="Google Shape;737;p92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38" name="Google Shape;738;p92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inar Intro_With Image one Person ">
  <p:cSld name="Webinar Intro_With Image one Person 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93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741" name="Google Shape;741;p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742" name="Google Shape;742;p93"/>
          <p:cNvSpPr txBox="1">
            <a:spLocks noGrp="1"/>
          </p:cNvSpPr>
          <p:nvPr>
            <p:ph type="title"/>
          </p:nvPr>
        </p:nvSpPr>
        <p:spPr>
          <a:xfrm>
            <a:off x="507999" y="2392058"/>
            <a:ext cx="6883401" cy="103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3" name="Google Shape;743;p93"/>
          <p:cNvSpPr>
            <a:spLocks noGrp="1"/>
          </p:cNvSpPr>
          <p:nvPr>
            <p:ph type="pic" idx="2"/>
          </p:nvPr>
        </p:nvSpPr>
        <p:spPr>
          <a:xfrm>
            <a:off x="7670800" y="1"/>
            <a:ext cx="4521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44" name="Google Shape;744;p93"/>
          <p:cNvSpPr txBox="1">
            <a:spLocks noGrp="1"/>
          </p:cNvSpPr>
          <p:nvPr>
            <p:ph type="body" idx="1"/>
          </p:nvPr>
        </p:nvSpPr>
        <p:spPr>
          <a:xfrm>
            <a:off x="507999" y="3878236"/>
            <a:ext cx="6883400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5" name="Google Shape;745;p93"/>
          <p:cNvSpPr txBox="1">
            <a:spLocks noGrp="1"/>
          </p:cNvSpPr>
          <p:nvPr>
            <p:ph type="body" idx="3"/>
          </p:nvPr>
        </p:nvSpPr>
        <p:spPr>
          <a:xfrm>
            <a:off x="508000" y="4763572"/>
            <a:ext cx="6883400" cy="127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6" name="Google Shape;746;p93"/>
          <p:cNvSpPr txBox="1">
            <a:spLocks noGrp="1"/>
          </p:cNvSpPr>
          <p:nvPr>
            <p:ph type="body" idx="4"/>
          </p:nvPr>
        </p:nvSpPr>
        <p:spPr>
          <a:xfrm>
            <a:off x="508000" y="4320904"/>
            <a:ext cx="6883400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47" name="Google Shape;747;p93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748" name="Google Shape;748;p93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49" name="Google Shape;749;p93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50" name="Google Shape;750;p93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inar Intro_With Image three people">
  <p:cSld name="Webinar Intro_With Image three people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753" name="Google Shape;753;p94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754" name="Google Shape;754;p94"/>
          <p:cNvSpPr txBox="1">
            <a:spLocks noGrp="1"/>
          </p:cNvSpPr>
          <p:nvPr>
            <p:ph type="title"/>
          </p:nvPr>
        </p:nvSpPr>
        <p:spPr>
          <a:xfrm>
            <a:off x="507999" y="1988820"/>
            <a:ext cx="5435601" cy="103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5" name="Google Shape;755;p94"/>
          <p:cNvSpPr>
            <a:spLocks noGrp="1"/>
          </p:cNvSpPr>
          <p:nvPr>
            <p:ph type="pic" idx="2"/>
          </p:nvPr>
        </p:nvSpPr>
        <p:spPr>
          <a:xfrm>
            <a:off x="9687464" y="1"/>
            <a:ext cx="250453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56" name="Google Shape;756;p94"/>
          <p:cNvSpPr txBox="1">
            <a:spLocks noGrp="1"/>
          </p:cNvSpPr>
          <p:nvPr>
            <p:ph type="body" idx="1"/>
          </p:nvPr>
        </p:nvSpPr>
        <p:spPr>
          <a:xfrm>
            <a:off x="507999" y="3474998"/>
            <a:ext cx="2174816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7" name="Google Shape;757;p94"/>
          <p:cNvSpPr txBox="1">
            <a:spLocks noGrp="1"/>
          </p:cNvSpPr>
          <p:nvPr>
            <p:ph type="body" idx="3"/>
          </p:nvPr>
        </p:nvSpPr>
        <p:spPr>
          <a:xfrm>
            <a:off x="508000" y="4809916"/>
            <a:ext cx="5435600" cy="123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8" name="Google Shape;758;p94"/>
          <p:cNvSpPr txBox="1">
            <a:spLocks noGrp="1"/>
          </p:cNvSpPr>
          <p:nvPr>
            <p:ph type="body" idx="4"/>
          </p:nvPr>
        </p:nvSpPr>
        <p:spPr>
          <a:xfrm>
            <a:off x="3768785" y="3474998"/>
            <a:ext cx="2174815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9" name="Google Shape;759;p94"/>
          <p:cNvSpPr>
            <a:spLocks noGrp="1"/>
          </p:cNvSpPr>
          <p:nvPr>
            <p:ph type="pic" idx="5"/>
          </p:nvPr>
        </p:nvSpPr>
        <p:spPr>
          <a:xfrm>
            <a:off x="7967933" y="1"/>
            <a:ext cx="250453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60" name="Google Shape;760;p94"/>
          <p:cNvSpPr>
            <a:spLocks noGrp="1"/>
          </p:cNvSpPr>
          <p:nvPr>
            <p:ph type="pic" idx="6"/>
          </p:nvPr>
        </p:nvSpPr>
        <p:spPr>
          <a:xfrm>
            <a:off x="6248402" y="1"/>
            <a:ext cx="250453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61" name="Google Shape;761;p94"/>
          <p:cNvSpPr txBox="1">
            <a:spLocks noGrp="1"/>
          </p:cNvSpPr>
          <p:nvPr>
            <p:ph type="body" idx="7"/>
          </p:nvPr>
        </p:nvSpPr>
        <p:spPr>
          <a:xfrm>
            <a:off x="507999" y="3883778"/>
            <a:ext cx="2174816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2" name="Google Shape;762;p94"/>
          <p:cNvSpPr txBox="1">
            <a:spLocks noGrp="1"/>
          </p:cNvSpPr>
          <p:nvPr>
            <p:ph type="body" idx="8"/>
          </p:nvPr>
        </p:nvSpPr>
        <p:spPr>
          <a:xfrm>
            <a:off x="3768785" y="3880827"/>
            <a:ext cx="2174815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3" name="Google Shape;763;p94"/>
          <p:cNvSpPr txBox="1">
            <a:spLocks noGrp="1"/>
          </p:cNvSpPr>
          <p:nvPr>
            <p:ph type="body" idx="9"/>
          </p:nvPr>
        </p:nvSpPr>
        <p:spPr>
          <a:xfrm>
            <a:off x="507999" y="4286656"/>
            <a:ext cx="2174816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4" name="Google Shape;764;p94"/>
          <p:cNvSpPr txBox="1">
            <a:spLocks noGrp="1"/>
          </p:cNvSpPr>
          <p:nvPr>
            <p:ph type="body" idx="13"/>
          </p:nvPr>
        </p:nvSpPr>
        <p:spPr>
          <a:xfrm>
            <a:off x="3768785" y="4286656"/>
            <a:ext cx="2174815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65" name="Google Shape;765;p94"/>
          <p:cNvCxnSpPr>
            <a:stCxn id="756" idx="3"/>
            <a:endCxn id="758" idx="1"/>
          </p:cNvCxnSpPr>
          <p:nvPr/>
        </p:nvCxnSpPr>
        <p:spPr>
          <a:xfrm>
            <a:off x="2682815" y="3595380"/>
            <a:ext cx="1086000" cy="0"/>
          </a:xfrm>
          <a:prstGeom prst="straightConnector1">
            <a:avLst/>
          </a:prstGeom>
          <a:noFill/>
          <a:ln w="9525" cap="flat" cmpd="sng">
            <a:solidFill>
              <a:srgbClr val="3B00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6" name="Google Shape;766;p94"/>
          <p:cNvCxnSpPr/>
          <p:nvPr/>
        </p:nvCxnSpPr>
        <p:spPr>
          <a:xfrm>
            <a:off x="2682815" y="4001209"/>
            <a:ext cx="1085970" cy="0"/>
          </a:xfrm>
          <a:prstGeom prst="straightConnector1">
            <a:avLst/>
          </a:prstGeom>
          <a:noFill/>
          <a:ln w="9525" cap="flat" cmpd="sng">
            <a:solidFill>
              <a:srgbClr val="3B00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7" name="Google Shape;767;p94"/>
          <p:cNvCxnSpPr/>
          <p:nvPr/>
        </p:nvCxnSpPr>
        <p:spPr>
          <a:xfrm>
            <a:off x="2682815" y="4407038"/>
            <a:ext cx="1085970" cy="0"/>
          </a:xfrm>
          <a:prstGeom prst="straightConnector1">
            <a:avLst/>
          </a:prstGeom>
          <a:noFill/>
          <a:ln w="9525" cap="flat" cmpd="sng">
            <a:solidFill>
              <a:srgbClr val="3B006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68" name="Google Shape;768;p94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769" name="Google Shape;769;p94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70" name="Google Shape;770;p94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71" name="Google Shape;771;p94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te slide_with cutout">
  <p:cSld name="Quate slide_with cutout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5"/>
          <p:cNvSpPr/>
          <p:nvPr/>
        </p:nvSpPr>
        <p:spPr>
          <a:xfrm>
            <a:off x="7215558" y="-6"/>
            <a:ext cx="4976442" cy="685800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grpSp>
        <p:nvGrpSpPr>
          <p:cNvPr id="774" name="Google Shape;774;p95"/>
          <p:cNvGrpSpPr/>
          <p:nvPr/>
        </p:nvGrpSpPr>
        <p:grpSpPr>
          <a:xfrm>
            <a:off x="3525107" y="2830586"/>
            <a:ext cx="4924815" cy="1196822"/>
            <a:chOff x="3525107" y="3211617"/>
            <a:chExt cx="1789002" cy="434761"/>
          </a:xfrm>
        </p:grpSpPr>
        <p:sp>
          <p:nvSpPr>
            <p:cNvPr id="775" name="Google Shape;775;p95"/>
            <p:cNvSpPr/>
            <p:nvPr/>
          </p:nvSpPr>
          <p:spPr>
            <a:xfrm flipH="1">
              <a:off x="3525107" y="3211617"/>
              <a:ext cx="448170" cy="434761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776" name="Google Shape;776;p95"/>
            <p:cNvSpPr/>
            <p:nvPr/>
          </p:nvSpPr>
          <p:spPr>
            <a:xfrm flipH="1">
              <a:off x="3972051" y="3211617"/>
              <a:ext cx="448170" cy="434761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777" name="Google Shape;777;p95"/>
            <p:cNvSpPr/>
            <p:nvPr/>
          </p:nvSpPr>
          <p:spPr>
            <a:xfrm flipH="1">
              <a:off x="4418995" y="3211617"/>
              <a:ext cx="448170" cy="434761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778" name="Google Shape;778;p95"/>
            <p:cNvSpPr/>
            <p:nvPr/>
          </p:nvSpPr>
          <p:spPr>
            <a:xfrm flipH="1">
              <a:off x="4865939" y="3211617"/>
              <a:ext cx="448170" cy="434761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</p:grpSp>
      <p:sp>
        <p:nvSpPr>
          <p:cNvPr id="779" name="Google Shape;779;p95"/>
          <p:cNvSpPr txBox="1">
            <a:spLocks noGrp="1"/>
          </p:cNvSpPr>
          <p:nvPr>
            <p:ph type="title"/>
          </p:nvPr>
        </p:nvSpPr>
        <p:spPr>
          <a:xfrm>
            <a:off x="507999" y="2223671"/>
            <a:ext cx="2844801" cy="241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0" name="Google Shape;780;p95"/>
          <p:cNvSpPr txBox="1"/>
          <p:nvPr/>
        </p:nvSpPr>
        <p:spPr>
          <a:xfrm>
            <a:off x="8839199" y="1365832"/>
            <a:ext cx="2844801" cy="412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2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click to edit master title style</a:t>
            </a:r>
            <a:endParaRPr>
              <a:latin typeface="STC Forward" panose="00000500000000000000" pitchFamily="50" charset="-78"/>
              <a:cs typeface="STC Forward" panose="00000500000000000000" pitchFamily="50" charset="-78"/>
            </a:endParaRPr>
          </a:p>
        </p:txBody>
      </p:sp>
      <p:sp>
        <p:nvSpPr>
          <p:cNvPr id="781" name="Google Shape;781;p95"/>
          <p:cNvSpPr>
            <a:spLocks noGrp="1"/>
          </p:cNvSpPr>
          <p:nvPr>
            <p:ph type="pic" idx="2"/>
          </p:nvPr>
        </p:nvSpPr>
        <p:spPr>
          <a:xfrm>
            <a:off x="3525107" y="2830586"/>
            <a:ext cx="3690451" cy="1196822"/>
          </a:xfrm>
          <a:prstGeom prst="rect">
            <a:avLst/>
          </a:prstGeom>
          <a:solidFill>
            <a:srgbClr val="FF375E"/>
          </a:solidFill>
          <a:ln>
            <a:noFill/>
          </a:ln>
        </p:spPr>
      </p:sp>
      <p:grpSp>
        <p:nvGrpSpPr>
          <p:cNvPr id="782" name="Google Shape;782;p95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783" name="Google Shape;783;p95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84" name="Google Shape;784;p95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85" name="Google Shape;785;p95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te slide">
  <p:cSld name="Quate slide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96"/>
          <p:cNvSpPr/>
          <p:nvPr/>
        </p:nvSpPr>
        <p:spPr>
          <a:xfrm>
            <a:off x="7215558" y="-6"/>
            <a:ext cx="4976442" cy="685800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788" name="Google Shape;788;p96"/>
          <p:cNvSpPr/>
          <p:nvPr/>
        </p:nvSpPr>
        <p:spPr>
          <a:xfrm>
            <a:off x="0" y="-6"/>
            <a:ext cx="7216184" cy="6858006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grpSp>
        <p:nvGrpSpPr>
          <p:cNvPr id="789" name="Google Shape;789;p96"/>
          <p:cNvGrpSpPr/>
          <p:nvPr/>
        </p:nvGrpSpPr>
        <p:grpSpPr>
          <a:xfrm>
            <a:off x="3525107" y="2830586"/>
            <a:ext cx="4924815" cy="1196822"/>
            <a:chOff x="3525107" y="3211617"/>
            <a:chExt cx="1789002" cy="434761"/>
          </a:xfrm>
        </p:grpSpPr>
        <p:sp>
          <p:nvSpPr>
            <p:cNvPr id="790" name="Google Shape;790;p96"/>
            <p:cNvSpPr/>
            <p:nvPr/>
          </p:nvSpPr>
          <p:spPr>
            <a:xfrm flipH="1">
              <a:off x="3525107" y="3211617"/>
              <a:ext cx="448170" cy="434761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791" name="Google Shape;791;p96"/>
            <p:cNvSpPr/>
            <p:nvPr/>
          </p:nvSpPr>
          <p:spPr>
            <a:xfrm flipH="1">
              <a:off x="3972051" y="3211617"/>
              <a:ext cx="448170" cy="434761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792" name="Google Shape;792;p96"/>
            <p:cNvSpPr/>
            <p:nvPr/>
          </p:nvSpPr>
          <p:spPr>
            <a:xfrm flipH="1">
              <a:off x="4418995" y="3211617"/>
              <a:ext cx="448170" cy="434761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793" name="Google Shape;793;p96"/>
            <p:cNvSpPr/>
            <p:nvPr/>
          </p:nvSpPr>
          <p:spPr>
            <a:xfrm flipH="1">
              <a:off x="4865939" y="3211617"/>
              <a:ext cx="448170" cy="434761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</p:grpSp>
      <p:sp>
        <p:nvSpPr>
          <p:cNvPr id="794" name="Google Shape;794;p96"/>
          <p:cNvSpPr txBox="1">
            <a:spLocks noGrp="1"/>
          </p:cNvSpPr>
          <p:nvPr>
            <p:ph type="title"/>
          </p:nvPr>
        </p:nvSpPr>
        <p:spPr>
          <a:xfrm>
            <a:off x="507999" y="2223671"/>
            <a:ext cx="2844801" cy="241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5" name="Google Shape;795;p96"/>
          <p:cNvSpPr txBox="1"/>
          <p:nvPr/>
        </p:nvSpPr>
        <p:spPr>
          <a:xfrm>
            <a:off x="8839199" y="1365832"/>
            <a:ext cx="2844801" cy="412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2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click to edit master title style</a:t>
            </a:r>
            <a:endParaRPr>
              <a:latin typeface="STC Forward" panose="00000500000000000000" pitchFamily="50" charset="-78"/>
              <a:cs typeface="STC Forward" panose="00000500000000000000" pitchFamily="50" charset="-78"/>
            </a:endParaRPr>
          </a:p>
        </p:txBody>
      </p:sp>
      <p:grpSp>
        <p:nvGrpSpPr>
          <p:cNvPr id="796" name="Google Shape;796;p96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797" name="Google Shape;797;p96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98" name="Google Shape;798;p96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99" name="Google Shape;799;p96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te slide_Full Nackgroung image">
  <p:cSld name="Quate slide_Full Nackgroung image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97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97"/>
          <p:cNvGrpSpPr/>
          <p:nvPr/>
        </p:nvGrpSpPr>
        <p:grpSpPr>
          <a:xfrm>
            <a:off x="2447379" y="3146573"/>
            <a:ext cx="6391821" cy="778537"/>
            <a:chOff x="1905000" y="3146572"/>
            <a:chExt cx="9825964" cy="1196822"/>
          </a:xfrm>
        </p:grpSpPr>
        <p:sp>
          <p:nvSpPr>
            <p:cNvPr id="803" name="Google Shape;803;p97"/>
            <p:cNvSpPr/>
            <p:nvPr/>
          </p:nvSpPr>
          <p:spPr>
            <a:xfrm flipH="1">
              <a:off x="1905000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804" name="Google Shape;804;p97"/>
            <p:cNvSpPr/>
            <p:nvPr/>
          </p:nvSpPr>
          <p:spPr>
            <a:xfrm flipH="1">
              <a:off x="3132461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805" name="Google Shape;805;p97"/>
            <p:cNvSpPr/>
            <p:nvPr/>
          </p:nvSpPr>
          <p:spPr>
            <a:xfrm flipH="1">
              <a:off x="4359922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806" name="Google Shape;806;p97"/>
            <p:cNvSpPr/>
            <p:nvPr/>
          </p:nvSpPr>
          <p:spPr>
            <a:xfrm flipH="1">
              <a:off x="10497229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37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807" name="Google Shape;807;p97"/>
            <p:cNvSpPr/>
            <p:nvPr/>
          </p:nvSpPr>
          <p:spPr>
            <a:xfrm flipH="1">
              <a:off x="5587383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808" name="Google Shape;808;p97"/>
            <p:cNvSpPr/>
            <p:nvPr/>
          </p:nvSpPr>
          <p:spPr>
            <a:xfrm flipH="1">
              <a:off x="6814844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809" name="Google Shape;809;p97"/>
            <p:cNvSpPr/>
            <p:nvPr/>
          </p:nvSpPr>
          <p:spPr>
            <a:xfrm flipH="1">
              <a:off x="8042305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810" name="Google Shape;810;p97"/>
            <p:cNvSpPr/>
            <p:nvPr/>
          </p:nvSpPr>
          <p:spPr>
            <a:xfrm flipH="1">
              <a:off x="9269766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</p:grpSp>
      <p:grpSp>
        <p:nvGrpSpPr>
          <p:cNvPr id="811" name="Google Shape;811;p97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812" name="Google Shape;812;p97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813" name="Google Shape;813;p97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814" name="Google Shape;814;p97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_laptop ">
  <p:cSld name="Mockup_laptop 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98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00488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7" name="Google Shape;817;p98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18" name="Google Shape;818;p98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19" name="Google Shape;819;p98"/>
          <p:cNvSpPr txBox="1">
            <a:spLocks noGrp="1"/>
          </p:cNvSpPr>
          <p:nvPr>
            <p:ph type="body" idx="1"/>
          </p:nvPr>
        </p:nvSpPr>
        <p:spPr>
          <a:xfrm>
            <a:off x="508000" y="1143000"/>
            <a:ext cx="10048875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0" name="Google Shape;820;p98" descr="A picture containing text, monitor, electronics, screenshot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294" y="1689100"/>
            <a:ext cx="5975004" cy="336765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98"/>
          <p:cNvSpPr>
            <a:spLocks noGrp="1"/>
          </p:cNvSpPr>
          <p:nvPr>
            <p:ph type="pic" idx="2"/>
          </p:nvPr>
        </p:nvSpPr>
        <p:spPr>
          <a:xfrm>
            <a:off x="7507559" y="1766379"/>
            <a:ext cx="4636500" cy="2977500"/>
          </a:xfrm>
          <a:prstGeom prst="round2SameRect">
            <a:avLst>
              <a:gd name="adj1" fmla="val 1613"/>
              <a:gd name="adj2" fmla="val 0"/>
            </a:avLst>
          </a:prstGeom>
          <a:noFill/>
          <a:ln>
            <a:noFill/>
          </a:ln>
        </p:spPr>
      </p:sp>
      <p:sp>
        <p:nvSpPr>
          <p:cNvPr id="822" name="Google Shape;822;p98"/>
          <p:cNvSpPr txBox="1">
            <a:spLocks noGrp="1"/>
          </p:cNvSpPr>
          <p:nvPr>
            <p:ph type="body" idx="3"/>
          </p:nvPr>
        </p:nvSpPr>
        <p:spPr>
          <a:xfrm>
            <a:off x="507998" y="2914845"/>
            <a:ext cx="428784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3" name="Google Shape;823;p98"/>
          <p:cNvSpPr txBox="1">
            <a:spLocks noGrp="1"/>
          </p:cNvSpPr>
          <p:nvPr>
            <p:ph type="body" idx="4"/>
          </p:nvPr>
        </p:nvSpPr>
        <p:spPr>
          <a:xfrm>
            <a:off x="507998" y="2458690"/>
            <a:ext cx="4287840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24" name="Google Shape;824;p98"/>
          <p:cNvCxnSpPr/>
          <p:nvPr/>
        </p:nvCxnSpPr>
        <p:spPr>
          <a:xfrm rot="10800000">
            <a:off x="507999" y="2807150"/>
            <a:ext cx="428783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5" name="Google Shape;825;p98"/>
          <p:cNvSpPr txBox="1">
            <a:spLocks noGrp="1"/>
          </p:cNvSpPr>
          <p:nvPr>
            <p:ph type="body" idx="5"/>
          </p:nvPr>
        </p:nvSpPr>
        <p:spPr>
          <a:xfrm>
            <a:off x="507998" y="4503666"/>
            <a:ext cx="428784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6" name="Google Shape;826;p98"/>
          <p:cNvSpPr txBox="1">
            <a:spLocks noGrp="1"/>
          </p:cNvSpPr>
          <p:nvPr>
            <p:ph type="body" idx="6"/>
          </p:nvPr>
        </p:nvSpPr>
        <p:spPr>
          <a:xfrm>
            <a:off x="507998" y="4047511"/>
            <a:ext cx="4287840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27" name="Google Shape;827;p98"/>
          <p:cNvCxnSpPr/>
          <p:nvPr/>
        </p:nvCxnSpPr>
        <p:spPr>
          <a:xfrm rot="10800000">
            <a:off x="507999" y="4395971"/>
            <a:ext cx="428783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8" name="Google Shape;828;p98" descr="ie.stc.prestemplates-04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97406"/>
            <a:ext cx="12192000" cy="15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_phone ">
  <p:cSld name="Mockup_phone 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9"/>
          <p:cNvSpPr>
            <a:spLocks noGrp="1"/>
          </p:cNvSpPr>
          <p:nvPr>
            <p:ph type="body" idx="1"/>
          </p:nvPr>
        </p:nvSpPr>
        <p:spPr>
          <a:xfrm>
            <a:off x="508000" y="1969289"/>
            <a:ext cx="2242248" cy="1897586"/>
          </a:xfrm>
          <a:prstGeom prst="round1Rect">
            <a:avLst>
              <a:gd name="adj" fmla="val 9766"/>
            </a:avLst>
          </a:prstGeom>
          <a:solidFill>
            <a:srgbClr val="D8D8D8">
              <a:alpha val="31764"/>
            </a:srgbClr>
          </a:solidFill>
          <a:ln>
            <a:noFill/>
          </a:ln>
        </p:spPr>
        <p:txBody>
          <a:bodyPr spcFirstLastPara="1" wrap="square" lIns="182875" tIns="640075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1" name="Google Shape;831;p99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32" name="Google Shape;832;p99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33" name="Google Shape;833;p99"/>
          <p:cNvSpPr txBox="1">
            <a:spLocks noGrp="1"/>
          </p:cNvSpPr>
          <p:nvPr>
            <p:ph type="title"/>
          </p:nvPr>
        </p:nvSpPr>
        <p:spPr>
          <a:xfrm>
            <a:off x="6236389" y="503237"/>
            <a:ext cx="4329112" cy="98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4" name="Google Shape;834;p99"/>
          <p:cNvSpPr txBox="1">
            <a:spLocks noGrp="1"/>
          </p:cNvSpPr>
          <p:nvPr>
            <p:ph type="body" idx="2"/>
          </p:nvPr>
        </p:nvSpPr>
        <p:spPr>
          <a:xfrm>
            <a:off x="6236389" y="1521618"/>
            <a:ext cx="4329111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5" name="Google Shape;835;p99"/>
          <p:cNvSpPr txBox="1">
            <a:spLocks noGrp="1"/>
          </p:cNvSpPr>
          <p:nvPr>
            <p:ph type="body" idx="3"/>
          </p:nvPr>
        </p:nvSpPr>
        <p:spPr>
          <a:xfrm>
            <a:off x="6236389" y="2354237"/>
            <a:ext cx="5442020" cy="75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6" name="Google Shape;836;p99"/>
          <p:cNvSpPr txBox="1">
            <a:spLocks noGrp="1"/>
          </p:cNvSpPr>
          <p:nvPr>
            <p:ph type="body" idx="4"/>
          </p:nvPr>
        </p:nvSpPr>
        <p:spPr>
          <a:xfrm>
            <a:off x="6236389" y="1969288"/>
            <a:ext cx="5442020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7" name="Google Shape;837;p99"/>
          <p:cNvSpPr txBox="1">
            <a:spLocks noGrp="1"/>
          </p:cNvSpPr>
          <p:nvPr>
            <p:ph type="body" idx="5"/>
          </p:nvPr>
        </p:nvSpPr>
        <p:spPr>
          <a:xfrm>
            <a:off x="6236389" y="3257513"/>
            <a:ext cx="5442020" cy="75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8" name="Google Shape;838;p99"/>
          <p:cNvSpPr>
            <a:spLocks noGrp="1"/>
          </p:cNvSpPr>
          <p:nvPr>
            <p:ph type="chart" idx="6"/>
          </p:nvPr>
        </p:nvSpPr>
        <p:spPr>
          <a:xfrm>
            <a:off x="6235700" y="4244975"/>
            <a:ext cx="5448300" cy="179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7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39" name="Google Shape;839;p99" descr="A picture containing text, mirror, screenshot, picture frame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350" y="1135675"/>
            <a:ext cx="1858800" cy="3598451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99"/>
          <p:cNvSpPr>
            <a:spLocks noGrp="1"/>
          </p:cNvSpPr>
          <p:nvPr>
            <p:ph type="pic" idx="7"/>
          </p:nvPr>
        </p:nvSpPr>
        <p:spPr>
          <a:xfrm>
            <a:off x="3743683" y="1227667"/>
            <a:ext cx="1664100" cy="3414300"/>
          </a:xfrm>
          <a:prstGeom prst="roundRect">
            <a:avLst>
              <a:gd name="adj" fmla="val 10709"/>
            </a:avLst>
          </a:prstGeom>
          <a:noFill/>
          <a:ln>
            <a:noFill/>
          </a:ln>
        </p:spPr>
      </p:sp>
      <p:sp>
        <p:nvSpPr>
          <p:cNvPr id="841" name="Google Shape;841;p99"/>
          <p:cNvSpPr txBox="1">
            <a:spLocks noGrp="1"/>
          </p:cNvSpPr>
          <p:nvPr>
            <p:ph type="body" idx="8"/>
          </p:nvPr>
        </p:nvSpPr>
        <p:spPr>
          <a:xfrm>
            <a:off x="507999" y="1969288"/>
            <a:ext cx="2233621" cy="51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2" name="Google Shape;842;p99"/>
          <p:cNvSpPr>
            <a:spLocks noGrp="1"/>
          </p:cNvSpPr>
          <p:nvPr>
            <p:ph type="body" idx="9"/>
          </p:nvPr>
        </p:nvSpPr>
        <p:spPr>
          <a:xfrm>
            <a:off x="508000" y="4142852"/>
            <a:ext cx="2242248" cy="1897586"/>
          </a:xfrm>
          <a:prstGeom prst="round1Rect">
            <a:avLst>
              <a:gd name="adj" fmla="val 97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640075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3" name="Google Shape;843;p99"/>
          <p:cNvSpPr txBox="1">
            <a:spLocks noGrp="1"/>
          </p:cNvSpPr>
          <p:nvPr>
            <p:ph type="body" idx="13"/>
          </p:nvPr>
        </p:nvSpPr>
        <p:spPr>
          <a:xfrm>
            <a:off x="507999" y="4142851"/>
            <a:ext cx="2233621" cy="51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4" name="Google Shape;844;p99" descr="ie.stc.prestemplates-04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97406"/>
            <a:ext cx="12192000" cy="15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3">
  <p:cSld name="Cover 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1998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5"/>
          <p:cNvSpPr/>
          <p:nvPr/>
        </p:nvSpPr>
        <p:spPr>
          <a:xfrm>
            <a:off x="0" y="0"/>
            <a:ext cx="12307104" cy="6858000"/>
          </a:xfrm>
          <a:prstGeom prst="rect">
            <a:avLst/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grpSp>
        <p:nvGrpSpPr>
          <p:cNvPr id="53" name="Google Shape;53;p65"/>
          <p:cNvGrpSpPr/>
          <p:nvPr/>
        </p:nvGrpSpPr>
        <p:grpSpPr>
          <a:xfrm>
            <a:off x="11066955" y="6040438"/>
            <a:ext cx="617045" cy="308283"/>
            <a:chOff x="10949632" y="497531"/>
            <a:chExt cx="617045" cy="308283"/>
          </a:xfrm>
        </p:grpSpPr>
        <p:sp>
          <p:nvSpPr>
            <p:cNvPr id="54" name="Google Shape;54;p65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55" name="Google Shape;55;p65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56" name="Google Shape;56;p65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57" name="Google Shape;57;p65"/>
          <p:cNvSpPr txBox="1">
            <a:spLocks noGrp="1"/>
          </p:cNvSpPr>
          <p:nvPr>
            <p:ph type="title"/>
          </p:nvPr>
        </p:nvSpPr>
        <p:spPr>
          <a:xfrm>
            <a:off x="7156596" y="1961242"/>
            <a:ext cx="4292600" cy="25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65"/>
          <p:cNvSpPr txBox="1">
            <a:spLocks noGrp="1"/>
          </p:cNvSpPr>
          <p:nvPr>
            <p:ph type="body" idx="1"/>
          </p:nvPr>
        </p:nvSpPr>
        <p:spPr>
          <a:xfrm>
            <a:off x="7156598" y="4819448"/>
            <a:ext cx="4296868" cy="104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5"/>
          <p:cNvSpPr txBox="1">
            <a:spLocks noGrp="1"/>
          </p:cNvSpPr>
          <p:nvPr>
            <p:ph type="body" idx="2"/>
          </p:nvPr>
        </p:nvSpPr>
        <p:spPr>
          <a:xfrm>
            <a:off x="508001" y="6150365"/>
            <a:ext cx="2904489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65"/>
          <p:cNvSpPr/>
          <p:nvPr/>
        </p:nvSpPr>
        <p:spPr>
          <a:xfrm>
            <a:off x="5120398" y="3749606"/>
            <a:ext cx="1764837" cy="1764837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pic>
        <p:nvPicPr>
          <p:cNvPr id="61" name="Google Shape;61;p6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00" y="3749595"/>
            <a:ext cx="5124294" cy="176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6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04" y="3749595"/>
            <a:ext cx="5124294" cy="176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913" y="3749584"/>
            <a:ext cx="5154781" cy="176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_phone full color ">
  <p:cSld name="Mockup_phone full color 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0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grpSp>
        <p:nvGrpSpPr>
          <p:cNvPr id="847" name="Google Shape;847;p100"/>
          <p:cNvGrpSpPr/>
          <p:nvPr/>
        </p:nvGrpSpPr>
        <p:grpSpPr>
          <a:xfrm>
            <a:off x="4795838" y="3146573"/>
            <a:ext cx="6888162" cy="838992"/>
            <a:chOff x="1904998" y="3146572"/>
            <a:chExt cx="9825966" cy="1196822"/>
          </a:xfrm>
        </p:grpSpPr>
        <p:sp>
          <p:nvSpPr>
            <p:cNvPr id="848" name="Google Shape;848;p100"/>
            <p:cNvSpPr/>
            <p:nvPr/>
          </p:nvSpPr>
          <p:spPr>
            <a:xfrm flipH="1">
              <a:off x="1904998" y="3146572"/>
              <a:ext cx="8592228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849" name="Google Shape;849;p100"/>
            <p:cNvSpPr/>
            <p:nvPr/>
          </p:nvSpPr>
          <p:spPr>
            <a:xfrm flipH="1">
              <a:off x="10497229" y="3146572"/>
              <a:ext cx="1233735" cy="1196822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</p:grpSp>
      <p:pic>
        <p:nvPicPr>
          <p:cNvPr id="850" name="Google Shape;850;p100" descr="A picture containing text, mirror, screenshot, picture frame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7147">
            <a:off x="7777552" y="1135686"/>
            <a:ext cx="2533580" cy="4904751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100"/>
          <p:cNvSpPr>
            <a:spLocks noGrp="1"/>
          </p:cNvSpPr>
          <p:nvPr>
            <p:ph type="pic" idx="2"/>
          </p:nvPr>
        </p:nvSpPr>
        <p:spPr>
          <a:xfrm rot="167147">
            <a:off x="7910219" y="1261073"/>
            <a:ext cx="2268247" cy="4653977"/>
          </a:xfrm>
          <a:prstGeom prst="roundRect">
            <a:avLst>
              <a:gd name="adj" fmla="val 10709"/>
            </a:avLst>
          </a:prstGeom>
          <a:noFill/>
          <a:ln>
            <a:noFill/>
          </a:ln>
        </p:spPr>
      </p:sp>
      <p:sp>
        <p:nvSpPr>
          <p:cNvPr id="852" name="Google Shape;852;p100"/>
          <p:cNvSpPr txBox="1">
            <a:spLocks noGrp="1"/>
          </p:cNvSpPr>
          <p:nvPr>
            <p:ph type="title"/>
          </p:nvPr>
        </p:nvSpPr>
        <p:spPr>
          <a:xfrm>
            <a:off x="508000" y="2522759"/>
            <a:ext cx="4329112" cy="2086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853" name="Google Shape;853;p100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854" name="Google Shape;854;p100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855" name="Google Shape;855;p100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856" name="Google Shape;856;p100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hieving Marketing KPIs Infographic">
  <p:cSld name="Achieving Marketing KPIs Infographic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01"/>
          <p:cNvSpPr>
            <a:spLocks noGrp="1"/>
          </p:cNvSpPr>
          <p:nvPr>
            <p:ph type="body" idx="1"/>
          </p:nvPr>
        </p:nvSpPr>
        <p:spPr>
          <a:xfrm>
            <a:off x="1414463" y="3128201"/>
            <a:ext cx="5976937" cy="950088"/>
          </a:xfrm>
          <a:prstGeom prst="round1Rect">
            <a:avLst>
              <a:gd name="adj" fmla="val 18384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640075" tIns="91425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9" name="Google Shape;859;p101"/>
          <p:cNvSpPr>
            <a:spLocks noGrp="1"/>
          </p:cNvSpPr>
          <p:nvPr>
            <p:ph type="body" idx="2"/>
          </p:nvPr>
        </p:nvSpPr>
        <p:spPr>
          <a:xfrm>
            <a:off x="1414463" y="4253718"/>
            <a:ext cx="5976937" cy="950088"/>
          </a:xfrm>
          <a:prstGeom prst="round1Rect">
            <a:avLst>
              <a:gd name="adj" fmla="val 18384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640075" tIns="91425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0" name="Google Shape;860;p101"/>
          <p:cNvSpPr>
            <a:spLocks noGrp="1"/>
          </p:cNvSpPr>
          <p:nvPr>
            <p:ph type="body" idx="3"/>
          </p:nvPr>
        </p:nvSpPr>
        <p:spPr>
          <a:xfrm>
            <a:off x="1414463" y="5391462"/>
            <a:ext cx="5976937" cy="950088"/>
          </a:xfrm>
          <a:prstGeom prst="round1Rect">
            <a:avLst>
              <a:gd name="adj" fmla="val 18384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640075" tIns="91425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61" name="Google Shape;861;p101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862" name="Google Shape;862;p101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863" name="Google Shape;863;p101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864" name="Google Shape;864;p101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865" name="Google Shape;865;p101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833120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6" name="Google Shape;866;p101"/>
          <p:cNvSpPr txBox="1">
            <a:spLocks noGrp="1"/>
          </p:cNvSpPr>
          <p:nvPr>
            <p:ph type="body" idx="4"/>
          </p:nvPr>
        </p:nvSpPr>
        <p:spPr>
          <a:xfrm>
            <a:off x="508001" y="1143000"/>
            <a:ext cx="8331200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7" name="Google Shape;867;p101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68" name="Google Shape;868;p101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69" name="Google Shape;869;p101"/>
          <p:cNvSpPr>
            <a:spLocks noGrp="1"/>
          </p:cNvSpPr>
          <p:nvPr>
            <p:ph type="body" idx="5"/>
          </p:nvPr>
        </p:nvSpPr>
        <p:spPr>
          <a:xfrm>
            <a:off x="1414463" y="1980930"/>
            <a:ext cx="5976937" cy="953455"/>
          </a:xfrm>
          <a:prstGeom prst="round1Rect">
            <a:avLst>
              <a:gd name="adj" fmla="val 18384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640075" tIns="91425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0" name="Google Shape;870;p101"/>
          <p:cNvSpPr>
            <a:spLocks noGrp="1"/>
          </p:cNvSpPr>
          <p:nvPr>
            <p:ph type="body" idx="6"/>
          </p:nvPr>
        </p:nvSpPr>
        <p:spPr>
          <a:xfrm>
            <a:off x="508000" y="1980931"/>
            <a:ext cx="1397000" cy="953455"/>
          </a:xfrm>
          <a:prstGeom prst="round1Rect">
            <a:avLst>
              <a:gd name="adj" fmla="val 17510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1" name="Google Shape;871;p101"/>
          <p:cNvSpPr>
            <a:spLocks noGrp="1"/>
          </p:cNvSpPr>
          <p:nvPr>
            <p:ph type="body" idx="7"/>
          </p:nvPr>
        </p:nvSpPr>
        <p:spPr>
          <a:xfrm>
            <a:off x="508000" y="3124833"/>
            <a:ext cx="1397000" cy="953455"/>
          </a:xfrm>
          <a:prstGeom prst="round1Rect">
            <a:avLst>
              <a:gd name="adj" fmla="val 17510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2" name="Google Shape;872;p101"/>
          <p:cNvSpPr>
            <a:spLocks noGrp="1"/>
          </p:cNvSpPr>
          <p:nvPr>
            <p:ph type="body" idx="8"/>
          </p:nvPr>
        </p:nvSpPr>
        <p:spPr>
          <a:xfrm>
            <a:off x="508000" y="4250350"/>
            <a:ext cx="1397000" cy="953455"/>
          </a:xfrm>
          <a:prstGeom prst="round1Rect">
            <a:avLst>
              <a:gd name="adj" fmla="val 17510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3" name="Google Shape;873;p101"/>
          <p:cNvSpPr>
            <a:spLocks noGrp="1"/>
          </p:cNvSpPr>
          <p:nvPr>
            <p:ph type="body" idx="9"/>
          </p:nvPr>
        </p:nvSpPr>
        <p:spPr>
          <a:xfrm>
            <a:off x="508000" y="5394252"/>
            <a:ext cx="1397000" cy="953455"/>
          </a:xfrm>
          <a:prstGeom prst="round1Rect">
            <a:avLst>
              <a:gd name="adj" fmla="val 17510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4" name="Google Shape;874;p101"/>
          <p:cNvSpPr/>
          <p:nvPr/>
        </p:nvSpPr>
        <p:spPr>
          <a:xfrm>
            <a:off x="7364241" y="2214903"/>
            <a:ext cx="271383" cy="485508"/>
          </a:xfrm>
          <a:custGeom>
            <a:avLst/>
            <a:gdLst/>
            <a:ahLst/>
            <a:cxnLst/>
            <a:rect l="l" t="t" r="r" b="b"/>
            <a:pathLst>
              <a:path w="271383" h="485508" extrusionOk="0">
                <a:moveTo>
                  <a:pt x="251900" y="282070"/>
                </a:moveTo>
                <a:cubicBezTo>
                  <a:pt x="277017" y="259079"/>
                  <a:pt x="277017" y="221950"/>
                  <a:pt x="251900" y="198960"/>
                </a:cubicBezTo>
                <a:lnTo>
                  <a:pt x="45072" y="10962"/>
                </a:lnTo>
                <a:cubicBezTo>
                  <a:pt x="19951" y="-11872"/>
                  <a:pt x="-646" y="-4117"/>
                  <a:pt x="-646" y="28195"/>
                </a:cubicBezTo>
                <a:lnTo>
                  <a:pt x="-646" y="453030"/>
                </a:lnTo>
                <a:cubicBezTo>
                  <a:pt x="-646" y="485343"/>
                  <a:pt x="19951" y="493058"/>
                  <a:pt x="45072" y="470225"/>
                </a:cubicBezTo>
                <a:close/>
              </a:path>
            </a:pathLst>
          </a:custGeom>
          <a:solidFill>
            <a:srgbClr val="4F0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75" name="Google Shape;875;p101"/>
          <p:cNvSpPr/>
          <p:nvPr/>
        </p:nvSpPr>
        <p:spPr>
          <a:xfrm>
            <a:off x="7364241" y="3362173"/>
            <a:ext cx="271383" cy="485508"/>
          </a:xfrm>
          <a:custGeom>
            <a:avLst/>
            <a:gdLst/>
            <a:ahLst/>
            <a:cxnLst/>
            <a:rect l="l" t="t" r="r" b="b"/>
            <a:pathLst>
              <a:path w="271383" h="485508" extrusionOk="0">
                <a:moveTo>
                  <a:pt x="251900" y="282070"/>
                </a:moveTo>
                <a:cubicBezTo>
                  <a:pt x="277017" y="259079"/>
                  <a:pt x="277017" y="221950"/>
                  <a:pt x="251900" y="198960"/>
                </a:cubicBezTo>
                <a:lnTo>
                  <a:pt x="45072" y="10962"/>
                </a:lnTo>
                <a:cubicBezTo>
                  <a:pt x="19951" y="-11872"/>
                  <a:pt x="-646" y="-4117"/>
                  <a:pt x="-646" y="28195"/>
                </a:cubicBezTo>
                <a:lnTo>
                  <a:pt x="-646" y="453030"/>
                </a:lnTo>
                <a:cubicBezTo>
                  <a:pt x="-646" y="485343"/>
                  <a:pt x="19951" y="493058"/>
                  <a:pt x="45072" y="470225"/>
                </a:cubicBezTo>
                <a:close/>
              </a:path>
            </a:pathLst>
          </a:custGeom>
          <a:solidFill>
            <a:srgbClr val="4F0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76" name="Google Shape;876;p101"/>
          <p:cNvSpPr/>
          <p:nvPr/>
        </p:nvSpPr>
        <p:spPr>
          <a:xfrm>
            <a:off x="7364241" y="4487690"/>
            <a:ext cx="271383" cy="485508"/>
          </a:xfrm>
          <a:custGeom>
            <a:avLst/>
            <a:gdLst/>
            <a:ahLst/>
            <a:cxnLst/>
            <a:rect l="l" t="t" r="r" b="b"/>
            <a:pathLst>
              <a:path w="271383" h="485508" extrusionOk="0">
                <a:moveTo>
                  <a:pt x="251900" y="282070"/>
                </a:moveTo>
                <a:cubicBezTo>
                  <a:pt x="277017" y="259079"/>
                  <a:pt x="277017" y="221950"/>
                  <a:pt x="251900" y="198960"/>
                </a:cubicBezTo>
                <a:lnTo>
                  <a:pt x="45072" y="10962"/>
                </a:lnTo>
                <a:cubicBezTo>
                  <a:pt x="19951" y="-11872"/>
                  <a:pt x="-646" y="-4117"/>
                  <a:pt x="-646" y="28195"/>
                </a:cubicBezTo>
                <a:lnTo>
                  <a:pt x="-646" y="453030"/>
                </a:lnTo>
                <a:cubicBezTo>
                  <a:pt x="-646" y="485343"/>
                  <a:pt x="19951" y="493058"/>
                  <a:pt x="45072" y="470225"/>
                </a:cubicBezTo>
                <a:close/>
              </a:path>
            </a:pathLst>
          </a:custGeom>
          <a:solidFill>
            <a:srgbClr val="4F0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77" name="Google Shape;877;p101"/>
          <p:cNvSpPr/>
          <p:nvPr/>
        </p:nvSpPr>
        <p:spPr>
          <a:xfrm>
            <a:off x="7364241" y="5625434"/>
            <a:ext cx="271383" cy="485508"/>
          </a:xfrm>
          <a:custGeom>
            <a:avLst/>
            <a:gdLst/>
            <a:ahLst/>
            <a:cxnLst/>
            <a:rect l="l" t="t" r="r" b="b"/>
            <a:pathLst>
              <a:path w="271383" h="485508" extrusionOk="0">
                <a:moveTo>
                  <a:pt x="251900" y="282070"/>
                </a:moveTo>
                <a:cubicBezTo>
                  <a:pt x="277017" y="259079"/>
                  <a:pt x="277017" y="221950"/>
                  <a:pt x="251900" y="198960"/>
                </a:cubicBezTo>
                <a:lnTo>
                  <a:pt x="45072" y="10962"/>
                </a:lnTo>
                <a:cubicBezTo>
                  <a:pt x="19951" y="-11872"/>
                  <a:pt x="-646" y="-4117"/>
                  <a:pt x="-646" y="28195"/>
                </a:cubicBezTo>
                <a:lnTo>
                  <a:pt x="-646" y="453030"/>
                </a:lnTo>
                <a:cubicBezTo>
                  <a:pt x="-646" y="485343"/>
                  <a:pt x="19951" y="493058"/>
                  <a:pt x="45072" y="470225"/>
                </a:cubicBezTo>
                <a:close/>
              </a:path>
            </a:pathLst>
          </a:custGeom>
          <a:solidFill>
            <a:srgbClr val="4F0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78" name="Google Shape;878;p101"/>
          <p:cNvSpPr>
            <a:spLocks noGrp="1"/>
          </p:cNvSpPr>
          <p:nvPr>
            <p:ph type="body" idx="13"/>
          </p:nvPr>
        </p:nvSpPr>
        <p:spPr>
          <a:xfrm>
            <a:off x="7670801" y="1980931"/>
            <a:ext cx="4013199" cy="4372436"/>
          </a:xfrm>
          <a:prstGeom prst="round1Rect">
            <a:avLst>
              <a:gd name="adj" fmla="val 12459"/>
            </a:avLst>
          </a:prstGeom>
          <a:noFill/>
          <a:ln w="9525" cap="flat" cmpd="sng">
            <a:solidFill>
              <a:srgbClr val="DFB5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m legacy to evolved">
  <p:cSld name="From legacy to evolved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10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78" y="3809756"/>
            <a:ext cx="4147820" cy="32673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1" name="Google Shape;881;p102"/>
          <p:cNvCxnSpPr/>
          <p:nvPr/>
        </p:nvCxnSpPr>
        <p:spPr>
          <a:xfrm>
            <a:off x="1847849" y="1612900"/>
            <a:ext cx="0" cy="4000500"/>
          </a:xfrm>
          <a:prstGeom prst="straightConnector1">
            <a:avLst/>
          </a:prstGeom>
          <a:noFill/>
          <a:ln w="9525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82" name="Google Shape;882;p102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883" name="Google Shape;883;p102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884" name="Google Shape;884;p102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885" name="Google Shape;885;p102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886" name="Google Shape;886;p102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833120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7" name="Google Shape;887;p102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8331200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8" name="Google Shape;888;p102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89" name="Google Shape;889;p102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90" name="Google Shape;890;p102"/>
          <p:cNvSpPr/>
          <p:nvPr/>
        </p:nvSpPr>
        <p:spPr>
          <a:xfrm>
            <a:off x="1846262" y="1610956"/>
            <a:ext cx="2842503" cy="608285"/>
          </a:xfrm>
          <a:prstGeom prst="rect">
            <a:avLst/>
          </a:prstGeom>
          <a:noFill/>
          <a:ln w="12700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91" name="Google Shape;891;p102"/>
          <p:cNvSpPr/>
          <p:nvPr/>
        </p:nvSpPr>
        <p:spPr>
          <a:xfrm>
            <a:off x="1848643" y="2422516"/>
            <a:ext cx="2842503" cy="608285"/>
          </a:xfrm>
          <a:prstGeom prst="rect">
            <a:avLst/>
          </a:prstGeom>
          <a:noFill/>
          <a:ln w="12700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92" name="Google Shape;892;p102"/>
          <p:cNvSpPr/>
          <p:nvPr/>
        </p:nvSpPr>
        <p:spPr>
          <a:xfrm>
            <a:off x="1848559" y="3234076"/>
            <a:ext cx="2842503" cy="608285"/>
          </a:xfrm>
          <a:prstGeom prst="rect">
            <a:avLst/>
          </a:prstGeom>
          <a:noFill/>
          <a:ln w="12700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93" name="Google Shape;893;p102"/>
          <p:cNvSpPr/>
          <p:nvPr/>
        </p:nvSpPr>
        <p:spPr>
          <a:xfrm>
            <a:off x="1848559" y="4045636"/>
            <a:ext cx="2842503" cy="608285"/>
          </a:xfrm>
          <a:prstGeom prst="rect">
            <a:avLst/>
          </a:prstGeom>
          <a:noFill/>
          <a:ln w="12700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94" name="Google Shape;894;p102"/>
          <p:cNvSpPr>
            <a:spLocks noGrp="1"/>
          </p:cNvSpPr>
          <p:nvPr>
            <p:ph type="body" idx="2"/>
          </p:nvPr>
        </p:nvSpPr>
        <p:spPr>
          <a:xfrm>
            <a:off x="1905000" y="2472245"/>
            <a:ext cx="2842502" cy="628641"/>
          </a:xfrm>
          <a:prstGeom prst="round1Rect">
            <a:avLst>
              <a:gd name="adj" fmla="val 97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5" name="Google Shape;895;p102"/>
          <p:cNvSpPr>
            <a:spLocks noGrp="1"/>
          </p:cNvSpPr>
          <p:nvPr>
            <p:ph type="body" idx="3"/>
          </p:nvPr>
        </p:nvSpPr>
        <p:spPr>
          <a:xfrm>
            <a:off x="1905000" y="3294730"/>
            <a:ext cx="2842502" cy="628641"/>
          </a:xfrm>
          <a:prstGeom prst="round1Rect">
            <a:avLst>
              <a:gd name="adj" fmla="val 97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6" name="Google Shape;896;p102"/>
          <p:cNvSpPr>
            <a:spLocks noGrp="1"/>
          </p:cNvSpPr>
          <p:nvPr>
            <p:ph type="body" idx="4"/>
          </p:nvPr>
        </p:nvSpPr>
        <p:spPr>
          <a:xfrm>
            <a:off x="1905000" y="4117214"/>
            <a:ext cx="2842502" cy="628641"/>
          </a:xfrm>
          <a:prstGeom prst="round1Rect">
            <a:avLst>
              <a:gd name="adj" fmla="val 97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7" name="Google Shape;897;p102"/>
          <p:cNvSpPr>
            <a:spLocks noGrp="1"/>
          </p:cNvSpPr>
          <p:nvPr>
            <p:ph type="body" idx="5"/>
          </p:nvPr>
        </p:nvSpPr>
        <p:spPr>
          <a:xfrm>
            <a:off x="1905000" y="1649760"/>
            <a:ext cx="2842502" cy="628641"/>
          </a:xfrm>
          <a:prstGeom prst="round1Rect">
            <a:avLst>
              <a:gd name="adj" fmla="val 97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8" name="Google Shape;898;p102"/>
          <p:cNvSpPr txBox="1">
            <a:spLocks noGrp="1"/>
          </p:cNvSpPr>
          <p:nvPr>
            <p:ph type="body" idx="6"/>
          </p:nvPr>
        </p:nvSpPr>
        <p:spPr>
          <a:xfrm>
            <a:off x="5312569" y="1610956"/>
            <a:ext cx="2843212" cy="6080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9" name="Google Shape;899;p102"/>
          <p:cNvSpPr txBox="1">
            <a:spLocks noGrp="1"/>
          </p:cNvSpPr>
          <p:nvPr>
            <p:ph type="body" idx="7"/>
          </p:nvPr>
        </p:nvSpPr>
        <p:spPr>
          <a:xfrm>
            <a:off x="8779586" y="1610956"/>
            <a:ext cx="2843212" cy="608012"/>
          </a:xfrm>
          <a:prstGeom prst="rect">
            <a:avLst/>
          </a:prstGeom>
          <a:noFill/>
          <a:ln w="12700" cap="flat" cmpd="sng">
            <a:solidFill>
              <a:srgbClr val="4F0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0" name="Google Shape;900;p102"/>
          <p:cNvSpPr txBox="1">
            <a:spLocks noGrp="1"/>
          </p:cNvSpPr>
          <p:nvPr>
            <p:ph type="body" idx="8"/>
          </p:nvPr>
        </p:nvSpPr>
        <p:spPr>
          <a:xfrm>
            <a:off x="5312569" y="2422516"/>
            <a:ext cx="2843212" cy="6080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1" name="Google Shape;901;p102"/>
          <p:cNvSpPr txBox="1">
            <a:spLocks noGrp="1"/>
          </p:cNvSpPr>
          <p:nvPr>
            <p:ph type="body" idx="9"/>
          </p:nvPr>
        </p:nvSpPr>
        <p:spPr>
          <a:xfrm>
            <a:off x="8779586" y="2422516"/>
            <a:ext cx="2843212" cy="608012"/>
          </a:xfrm>
          <a:prstGeom prst="rect">
            <a:avLst/>
          </a:prstGeom>
          <a:noFill/>
          <a:ln w="12700" cap="flat" cmpd="sng">
            <a:solidFill>
              <a:srgbClr val="4F0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2" name="Google Shape;902;p102"/>
          <p:cNvSpPr txBox="1">
            <a:spLocks noGrp="1"/>
          </p:cNvSpPr>
          <p:nvPr>
            <p:ph type="body" idx="13"/>
          </p:nvPr>
        </p:nvSpPr>
        <p:spPr>
          <a:xfrm>
            <a:off x="5312569" y="3234076"/>
            <a:ext cx="2843212" cy="6080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3" name="Google Shape;903;p102"/>
          <p:cNvSpPr txBox="1">
            <a:spLocks noGrp="1"/>
          </p:cNvSpPr>
          <p:nvPr>
            <p:ph type="body" idx="14"/>
          </p:nvPr>
        </p:nvSpPr>
        <p:spPr>
          <a:xfrm>
            <a:off x="8779586" y="3234076"/>
            <a:ext cx="2843212" cy="608012"/>
          </a:xfrm>
          <a:prstGeom prst="rect">
            <a:avLst/>
          </a:prstGeom>
          <a:noFill/>
          <a:ln w="12700" cap="flat" cmpd="sng">
            <a:solidFill>
              <a:srgbClr val="4F0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4" name="Google Shape;904;p102"/>
          <p:cNvSpPr txBox="1">
            <a:spLocks noGrp="1"/>
          </p:cNvSpPr>
          <p:nvPr>
            <p:ph type="body" idx="15"/>
          </p:nvPr>
        </p:nvSpPr>
        <p:spPr>
          <a:xfrm>
            <a:off x="5312569" y="4045636"/>
            <a:ext cx="2843212" cy="6080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5" name="Google Shape;905;p102"/>
          <p:cNvSpPr txBox="1">
            <a:spLocks noGrp="1"/>
          </p:cNvSpPr>
          <p:nvPr>
            <p:ph type="body" idx="16"/>
          </p:nvPr>
        </p:nvSpPr>
        <p:spPr>
          <a:xfrm>
            <a:off x="8779586" y="4045636"/>
            <a:ext cx="2843212" cy="608012"/>
          </a:xfrm>
          <a:prstGeom prst="rect">
            <a:avLst/>
          </a:prstGeom>
          <a:noFill/>
          <a:ln w="12700" cap="flat" cmpd="sng">
            <a:solidFill>
              <a:srgbClr val="4F0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06" name="Google Shape;906;p102"/>
          <p:cNvCxnSpPr/>
          <p:nvPr/>
        </p:nvCxnSpPr>
        <p:spPr>
          <a:xfrm>
            <a:off x="3733800" y="6116638"/>
            <a:ext cx="8715375" cy="0"/>
          </a:xfrm>
          <a:prstGeom prst="straightConnector1">
            <a:avLst/>
          </a:prstGeom>
          <a:noFill/>
          <a:ln w="12700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 customer journey map">
  <p:cSld name="Persona customer journey map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0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9" name="Google Shape;909;p103"/>
          <p:cNvCxnSpPr/>
          <p:nvPr/>
        </p:nvCxnSpPr>
        <p:spPr>
          <a:xfrm>
            <a:off x="3000375" y="2876550"/>
            <a:ext cx="8453830" cy="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0" name="Google Shape;910;p103"/>
          <p:cNvCxnSpPr/>
          <p:nvPr/>
        </p:nvCxnSpPr>
        <p:spPr>
          <a:xfrm>
            <a:off x="3000375" y="5495925"/>
            <a:ext cx="8453830" cy="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11" name="Google Shape;911;p103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912" name="Google Shape;912;p103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03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103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5" name="Google Shape;915;p103"/>
          <p:cNvSpPr txBox="1">
            <a:spLocks noGrp="1"/>
          </p:cNvSpPr>
          <p:nvPr>
            <p:ph type="body" idx="1"/>
          </p:nvPr>
        </p:nvSpPr>
        <p:spPr>
          <a:xfrm>
            <a:off x="508002" y="1981200"/>
            <a:ext cx="2570162" cy="5067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75" tIns="2377425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6" name="Google Shape;916;p103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833120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7" name="Google Shape;917;p103"/>
          <p:cNvSpPr txBox="1">
            <a:spLocks noGrp="1"/>
          </p:cNvSpPr>
          <p:nvPr>
            <p:ph type="body" idx="2"/>
          </p:nvPr>
        </p:nvSpPr>
        <p:spPr>
          <a:xfrm>
            <a:off x="508001" y="1143000"/>
            <a:ext cx="8331200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8" name="Google Shape;918;p103"/>
          <p:cNvSpPr>
            <a:spLocks noGrp="1"/>
          </p:cNvSpPr>
          <p:nvPr>
            <p:ph type="pic" idx="3"/>
          </p:nvPr>
        </p:nvSpPr>
        <p:spPr>
          <a:xfrm>
            <a:off x="726919" y="2239634"/>
            <a:ext cx="2132329" cy="1841053"/>
          </a:xfrm>
          <a:prstGeom prst="round1Rect">
            <a:avLst>
              <a:gd name="adj" fmla="val 23799"/>
            </a:avLst>
          </a:prstGeom>
          <a:solidFill>
            <a:srgbClr val="FF375E"/>
          </a:solidFill>
          <a:ln>
            <a:noFill/>
          </a:ln>
        </p:spPr>
      </p:sp>
      <p:sp>
        <p:nvSpPr>
          <p:cNvPr id="919" name="Google Shape;919;p103"/>
          <p:cNvSpPr txBox="1">
            <a:spLocks noGrp="1"/>
          </p:cNvSpPr>
          <p:nvPr>
            <p:ph type="body" idx="4"/>
          </p:nvPr>
        </p:nvSpPr>
        <p:spPr>
          <a:xfrm>
            <a:off x="727075" y="4724400"/>
            <a:ext cx="2132013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0" name="Google Shape;920;p103"/>
          <p:cNvSpPr txBox="1">
            <a:spLocks noGrp="1"/>
          </p:cNvSpPr>
          <p:nvPr>
            <p:ph type="body" idx="5"/>
          </p:nvPr>
        </p:nvSpPr>
        <p:spPr>
          <a:xfrm>
            <a:off x="3352800" y="1981200"/>
            <a:ext cx="2803528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75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1" name="Google Shape;921;p103"/>
          <p:cNvSpPr txBox="1">
            <a:spLocks noGrp="1"/>
          </p:cNvSpPr>
          <p:nvPr>
            <p:ph type="body" idx="6"/>
          </p:nvPr>
        </p:nvSpPr>
        <p:spPr>
          <a:xfrm>
            <a:off x="6370636" y="1981200"/>
            <a:ext cx="2803528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75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2" name="Google Shape;922;p103"/>
          <p:cNvSpPr txBox="1">
            <a:spLocks noGrp="1"/>
          </p:cNvSpPr>
          <p:nvPr>
            <p:ph type="body" idx="7"/>
          </p:nvPr>
        </p:nvSpPr>
        <p:spPr>
          <a:xfrm>
            <a:off x="9388472" y="1981200"/>
            <a:ext cx="2803528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75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3" name="Google Shape;923;p103"/>
          <p:cNvSpPr txBox="1">
            <a:spLocks noGrp="1"/>
          </p:cNvSpPr>
          <p:nvPr>
            <p:ph type="body" idx="8"/>
          </p:nvPr>
        </p:nvSpPr>
        <p:spPr>
          <a:xfrm>
            <a:off x="3352800" y="3962399"/>
            <a:ext cx="2803528" cy="31527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75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4" name="Google Shape;924;p103"/>
          <p:cNvSpPr txBox="1">
            <a:spLocks noGrp="1"/>
          </p:cNvSpPr>
          <p:nvPr>
            <p:ph type="body" idx="9"/>
          </p:nvPr>
        </p:nvSpPr>
        <p:spPr>
          <a:xfrm>
            <a:off x="6370636" y="3962399"/>
            <a:ext cx="2803528" cy="31527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75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5" name="Google Shape;925;p103"/>
          <p:cNvSpPr txBox="1">
            <a:spLocks noGrp="1"/>
          </p:cNvSpPr>
          <p:nvPr>
            <p:ph type="body" idx="13"/>
          </p:nvPr>
        </p:nvSpPr>
        <p:spPr>
          <a:xfrm>
            <a:off x="9388472" y="3962399"/>
            <a:ext cx="2803528" cy="31527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75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6" name="Google Shape;926;p103"/>
          <p:cNvSpPr txBox="1">
            <a:spLocks noGrp="1"/>
          </p:cNvSpPr>
          <p:nvPr>
            <p:ph type="body" idx="14"/>
          </p:nvPr>
        </p:nvSpPr>
        <p:spPr>
          <a:xfrm>
            <a:off x="3532578" y="2343150"/>
            <a:ext cx="2132013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7" name="Google Shape;927;p103"/>
          <p:cNvSpPr txBox="1">
            <a:spLocks noGrp="1"/>
          </p:cNvSpPr>
          <p:nvPr>
            <p:ph type="body" idx="15"/>
          </p:nvPr>
        </p:nvSpPr>
        <p:spPr>
          <a:xfrm>
            <a:off x="3532578" y="4323035"/>
            <a:ext cx="2132013" cy="202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8" name="Google Shape;928;p103"/>
          <p:cNvSpPr txBox="1">
            <a:spLocks noGrp="1"/>
          </p:cNvSpPr>
          <p:nvPr>
            <p:ph type="body" idx="16"/>
          </p:nvPr>
        </p:nvSpPr>
        <p:spPr>
          <a:xfrm>
            <a:off x="6556375" y="2343150"/>
            <a:ext cx="2132013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9" name="Google Shape;929;p103"/>
          <p:cNvSpPr txBox="1">
            <a:spLocks noGrp="1"/>
          </p:cNvSpPr>
          <p:nvPr>
            <p:ph type="body" idx="17"/>
          </p:nvPr>
        </p:nvSpPr>
        <p:spPr>
          <a:xfrm>
            <a:off x="6556375" y="4323035"/>
            <a:ext cx="2132013" cy="202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0" name="Google Shape;930;p103"/>
          <p:cNvSpPr txBox="1">
            <a:spLocks noGrp="1"/>
          </p:cNvSpPr>
          <p:nvPr>
            <p:ph type="body" idx="18"/>
          </p:nvPr>
        </p:nvSpPr>
        <p:spPr>
          <a:xfrm>
            <a:off x="9565080" y="2343150"/>
            <a:ext cx="2132013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1" name="Google Shape;931;p103"/>
          <p:cNvSpPr txBox="1">
            <a:spLocks noGrp="1"/>
          </p:cNvSpPr>
          <p:nvPr>
            <p:ph type="body" idx="19"/>
          </p:nvPr>
        </p:nvSpPr>
        <p:spPr>
          <a:xfrm>
            <a:off x="9565080" y="4323035"/>
            <a:ext cx="2132013" cy="202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 Journey Map with details">
  <p:cSld name="Customer Journey Map with details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04"/>
          <p:cNvSpPr txBox="1">
            <a:spLocks noGrp="1"/>
          </p:cNvSpPr>
          <p:nvPr>
            <p:ph type="body" idx="1"/>
          </p:nvPr>
        </p:nvSpPr>
        <p:spPr>
          <a:xfrm>
            <a:off x="4371975" y="1989908"/>
            <a:ext cx="2844800" cy="90275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822950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4" name="Google Shape;934;p104"/>
          <p:cNvSpPr txBox="1">
            <a:spLocks noGrp="1"/>
          </p:cNvSpPr>
          <p:nvPr>
            <p:ph type="body" idx="2"/>
          </p:nvPr>
        </p:nvSpPr>
        <p:spPr>
          <a:xfrm>
            <a:off x="4371975" y="2959094"/>
            <a:ext cx="2844800" cy="90275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822950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5" name="Google Shape;935;p104"/>
          <p:cNvSpPr txBox="1">
            <a:spLocks noGrp="1"/>
          </p:cNvSpPr>
          <p:nvPr>
            <p:ph type="body" idx="3"/>
          </p:nvPr>
        </p:nvSpPr>
        <p:spPr>
          <a:xfrm>
            <a:off x="4371975" y="3928280"/>
            <a:ext cx="2844800" cy="90275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822950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6" name="Google Shape;936;p104"/>
          <p:cNvSpPr txBox="1">
            <a:spLocks noGrp="1"/>
          </p:cNvSpPr>
          <p:nvPr>
            <p:ph type="body" idx="4"/>
          </p:nvPr>
        </p:nvSpPr>
        <p:spPr>
          <a:xfrm>
            <a:off x="4371975" y="4897467"/>
            <a:ext cx="2844800" cy="90275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822950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37" name="Google Shape;937;p104"/>
          <p:cNvCxnSpPr/>
          <p:nvPr/>
        </p:nvCxnSpPr>
        <p:spPr>
          <a:xfrm rot="10800000" flipH="1">
            <a:off x="3352800" y="2441285"/>
            <a:ext cx="1019175" cy="1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8" name="Google Shape;938;p104"/>
          <p:cNvCxnSpPr/>
          <p:nvPr/>
        </p:nvCxnSpPr>
        <p:spPr>
          <a:xfrm rot="10800000" flipH="1">
            <a:off x="3352800" y="3396510"/>
            <a:ext cx="1019175" cy="1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9" name="Google Shape;939;p104"/>
          <p:cNvCxnSpPr/>
          <p:nvPr/>
        </p:nvCxnSpPr>
        <p:spPr>
          <a:xfrm rot="10800000" flipH="1">
            <a:off x="3352800" y="4351734"/>
            <a:ext cx="1019175" cy="1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0" name="Google Shape;940;p104"/>
          <p:cNvCxnSpPr/>
          <p:nvPr/>
        </p:nvCxnSpPr>
        <p:spPr>
          <a:xfrm rot="10800000" flipH="1">
            <a:off x="3352800" y="5306957"/>
            <a:ext cx="1019175" cy="1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41" name="Google Shape;941;p104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942" name="Google Shape;942;p104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943" name="Google Shape;943;p104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944" name="Google Shape;944;p104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945" name="Google Shape;945;p104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946" name="Google Shape;946;p104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947" name="Google Shape;947;p104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833120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8" name="Google Shape;948;p104"/>
          <p:cNvSpPr txBox="1">
            <a:spLocks noGrp="1"/>
          </p:cNvSpPr>
          <p:nvPr>
            <p:ph type="body" idx="5"/>
          </p:nvPr>
        </p:nvSpPr>
        <p:spPr>
          <a:xfrm>
            <a:off x="508001" y="1143000"/>
            <a:ext cx="8331200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9" name="Google Shape;949;p104"/>
          <p:cNvSpPr txBox="1">
            <a:spLocks noGrp="1"/>
          </p:cNvSpPr>
          <p:nvPr>
            <p:ph type="body" idx="6"/>
          </p:nvPr>
        </p:nvSpPr>
        <p:spPr>
          <a:xfrm>
            <a:off x="508000" y="1989908"/>
            <a:ext cx="2844800" cy="9027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822950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50" name="Google Shape;950;p104"/>
          <p:cNvCxnSpPr/>
          <p:nvPr/>
        </p:nvCxnSpPr>
        <p:spPr>
          <a:xfrm rot="10800000" flipH="1">
            <a:off x="7216775" y="2400285"/>
            <a:ext cx="1019175" cy="1"/>
          </a:xfrm>
          <a:prstGeom prst="straightConnector1">
            <a:avLst/>
          </a:prstGeom>
          <a:noFill/>
          <a:ln w="9525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1" name="Google Shape;951;p104"/>
          <p:cNvCxnSpPr/>
          <p:nvPr/>
        </p:nvCxnSpPr>
        <p:spPr>
          <a:xfrm rot="10800000" flipH="1">
            <a:off x="7216775" y="3354086"/>
            <a:ext cx="1387475" cy="1"/>
          </a:xfrm>
          <a:prstGeom prst="straightConnector1">
            <a:avLst/>
          </a:prstGeom>
          <a:noFill/>
          <a:ln w="9525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2" name="Google Shape;952;p104"/>
          <p:cNvCxnSpPr/>
          <p:nvPr/>
        </p:nvCxnSpPr>
        <p:spPr>
          <a:xfrm rot="10800000" flipH="1">
            <a:off x="7216775" y="4367386"/>
            <a:ext cx="841375" cy="1"/>
          </a:xfrm>
          <a:prstGeom prst="straightConnector1">
            <a:avLst/>
          </a:prstGeom>
          <a:noFill/>
          <a:ln w="9525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3" name="Google Shape;953;p104"/>
          <p:cNvCxnSpPr/>
          <p:nvPr/>
        </p:nvCxnSpPr>
        <p:spPr>
          <a:xfrm rot="10800000" flipH="1">
            <a:off x="7216775" y="5321186"/>
            <a:ext cx="819150" cy="1"/>
          </a:xfrm>
          <a:prstGeom prst="straightConnector1">
            <a:avLst/>
          </a:prstGeom>
          <a:noFill/>
          <a:ln w="9525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4" name="Google Shape;954;p10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6362" y="2140650"/>
            <a:ext cx="4201895" cy="3594078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104"/>
          <p:cNvSpPr>
            <a:spLocks noGrp="1"/>
          </p:cNvSpPr>
          <p:nvPr>
            <p:ph type="pic" idx="7"/>
          </p:nvPr>
        </p:nvSpPr>
        <p:spPr>
          <a:xfrm>
            <a:off x="578482" y="2059627"/>
            <a:ext cx="712199" cy="763319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956" name="Google Shape;956;p104"/>
          <p:cNvSpPr txBox="1">
            <a:spLocks noGrp="1"/>
          </p:cNvSpPr>
          <p:nvPr>
            <p:ph type="body" idx="8"/>
          </p:nvPr>
        </p:nvSpPr>
        <p:spPr>
          <a:xfrm>
            <a:off x="508000" y="2959094"/>
            <a:ext cx="2844800" cy="9027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822950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7" name="Google Shape;957;p104"/>
          <p:cNvSpPr>
            <a:spLocks noGrp="1"/>
          </p:cNvSpPr>
          <p:nvPr>
            <p:ph type="pic" idx="9"/>
          </p:nvPr>
        </p:nvSpPr>
        <p:spPr>
          <a:xfrm>
            <a:off x="578482" y="3028813"/>
            <a:ext cx="712199" cy="763319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958" name="Google Shape;958;p104"/>
          <p:cNvSpPr txBox="1">
            <a:spLocks noGrp="1"/>
          </p:cNvSpPr>
          <p:nvPr>
            <p:ph type="body" idx="13"/>
          </p:nvPr>
        </p:nvSpPr>
        <p:spPr>
          <a:xfrm>
            <a:off x="508000" y="3928280"/>
            <a:ext cx="2844800" cy="9027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822950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9" name="Google Shape;959;p104"/>
          <p:cNvSpPr>
            <a:spLocks noGrp="1"/>
          </p:cNvSpPr>
          <p:nvPr>
            <p:ph type="pic" idx="14"/>
          </p:nvPr>
        </p:nvSpPr>
        <p:spPr>
          <a:xfrm>
            <a:off x="578482" y="3997999"/>
            <a:ext cx="712199" cy="763319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960" name="Google Shape;960;p104"/>
          <p:cNvSpPr txBox="1">
            <a:spLocks noGrp="1"/>
          </p:cNvSpPr>
          <p:nvPr>
            <p:ph type="body" idx="15"/>
          </p:nvPr>
        </p:nvSpPr>
        <p:spPr>
          <a:xfrm>
            <a:off x="508000" y="4897467"/>
            <a:ext cx="2844800" cy="9027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822950" tIns="91425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1" name="Google Shape;961;p104"/>
          <p:cNvSpPr>
            <a:spLocks noGrp="1"/>
          </p:cNvSpPr>
          <p:nvPr>
            <p:ph type="pic" idx="16"/>
          </p:nvPr>
        </p:nvSpPr>
        <p:spPr>
          <a:xfrm>
            <a:off x="578482" y="4967186"/>
            <a:ext cx="712199" cy="763319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962" name="Google Shape;962;p104"/>
          <p:cNvSpPr>
            <a:spLocks noGrp="1"/>
          </p:cNvSpPr>
          <p:nvPr>
            <p:ph type="pic" idx="17"/>
          </p:nvPr>
        </p:nvSpPr>
        <p:spPr>
          <a:xfrm>
            <a:off x="4453864" y="2059627"/>
            <a:ext cx="712199" cy="763319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963" name="Google Shape;963;p104"/>
          <p:cNvSpPr>
            <a:spLocks noGrp="1"/>
          </p:cNvSpPr>
          <p:nvPr>
            <p:ph type="pic" idx="18"/>
          </p:nvPr>
        </p:nvSpPr>
        <p:spPr>
          <a:xfrm>
            <a:off x="4453864" y="3028813"/>
            <a:ext cx="712199" cy="763319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964" name="Google Shape;964;p104"/>
          <p:cNvSpPr>
            <a:spLocks noGrp="1"/>
          </p:cNvSpPr>
          <p:nvPr>
            <p:ph type="pic" idx="19"/>
          </p:nvPr>
        </p:nvSpPr>
        <p:spPr>
          <a:xfrm>
            <a:off x="4453864" y="3997999"/>
            <a:ext cx="712199" cy="763319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965" name="Google Shape;965;p104"/>
          <p:cNvSpPr>
            <a:spLocks noGrp="1"/>
          </p:cNvSpPr>
          <p:nvPr>
            <p:ph type="pic" idx="20"/>
          </p:nvPr>
        </p:nvSpPr>
        <p:spPr>
          <a:xfrm>
            <a:off x="4453864" y="4967186"/>
            <a:ext cx="712199" cy="763319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966" name="Google Shape;966;p104"/>
          <p:cNvSpPr txBox="1">
            <a:spLocks noGrp="1"/>
          </p:cNvSpPr>
          <p:nvPr>
            <p:ph type="body" idx="21"/>
          </p:nvPr>
        </p:nvSpPr>
        <p:spPr>
          <a:xfrm>
            <a:off x="1361164" y="2296438"/>
            <a:ext cx="1909748" cy="52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7" name="Google Shape;967;p104"/>
          <p:cNvSpPr txBox="1">
            <a:spLocks noGrp="1"/>
          </p:cNvSpPr>
          <p:nvPr>
            <p:ph type="body" idx="22"/>
          </p:nvPr>
        </p:nvSpPr>
        <p:spPr>
          <a:xfrm>
            <a:off x="1361164" y="3235547"/>
            <a:ext cx="1909748" cy="52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8" name="Google Shape;968;p104"/>
          <p:cNvSpPr txBox="1">
            <a:spLocks noGrp="1"/>
          </p:cNvSpPr>
          <p:nvPr>
            <p:ph type="body" idx="23"/>
          </p:nvPr>
        </p:nvSpPr>
        <p:spPr>
          <a:xfrm>
            <a:off x="1361164" y="4202688"/>
            <a:ext cx="1909748" cy="52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9" name="Google Shape;969;p104"/>
          <p:cNvSpPr txBox="1">
            <a:spLocks noGrp="1"/>
          </p:cNvSpPr>
          <p:nvPr>
            <p:ph type="body" idx="24"/>
          </p:nvPr>
        </p:nvSpPr>
        <p:spPr>
          <a:xfrm>
            <a:off x="1361164" y="5141797"/>
            <a:ext cx="1909748" cy="52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0" name="Google Shape;970;p104"/>
          <p:cNvSpPr txBox="1">
            <a:spLocks noGrp="1"/>
          </p:cNvSpPr>
          <p:nvPr>
            <p:ph type="body" idx="25"/>
          </p:nvPr>
        </p:nvSpPr>
        <p:spPr>
          <a:xfrm>
            <a:off x="5230364" y="2296438"/>
            <a:ext cx="1909748" cy="52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1" name="Google Shape;971;p104"/>
          <p:cNvSpPr txBox="1">
            <a:spLocks noGrp="1"/>
          </p:cNvSpPr>
          <p:nvPr>
            <p:ph type="body" idx="26"/>
          </p:nvPr>
        </p:nvSpPr>
        <p:spPr>
          <a:xfrm>
            <a:off x="5230364" y="3235547"/>
            <a:ext cx="1909748" cy="52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2" name="Google Shape;972;p104"/>
          <p:cNvSpPr txBox="1">
            <a:spLocks noGrp="1"/>
          </p:cNvSpPr>
          <p:nvPr>
            <p:ph type="body" idx="27"/>
          </p:nvPr>
        </p:nvSpPr>
        <p:spPr>
          <a:xfrm>
            <a:off x="5230364" y="4202688"/>
            <a:ext cx="1909748" cy="52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3" name="Google Shape;973;p104"/>
          <p:cNvSpPr txBox="1">
            <a:spLocks noGrp="1"/>
          </p:cNvSpPr>
          <p:nvPr>
            <p:ph type="body" idx="28"/>
          </p:nvPr>
        </p:nvSpPr>
        <p:spPr>
          <a:xfrm>
            <a:off x="5230364" y="5141797"/>
            <a:ext cx="1909748" cy="52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infographic">
  <p:cSld name="Generic infographic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10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5692" y="3532226"/>
            <a:ext cx="5935561" cy="46577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6" name="Google Shape;976;p105"/>
          <p:cNvCxnSpPr/>
          <p:nvPr/>
        </p:nvCxnSpPr>
        <p:spPr>
          <a:xfrm>
            <a:off x="2465078" y="2476425"/>
            <a:ext cx="0" cy="1338295"/>
          </a:xfrm>
          <a:prstGeom prst="straightConnector1">
            <a:avLst/>
          </a:prstGeom>
          <a:noFill/>
          <a:ln w="12700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7" name="Google Shape;977;p105"/>
          <p:cNvCxnSpPr/>
          <p:nvPr/>
        </p:nvCxnSpPr>
        <p:spPr>
          <a:xfrm rot="10800000">
            <a:off x="2461785" y="2479600"/>
            <a:ext cx="5209015" cy="0"/>
          </a:xfrm>
          <a:prstGeom prst="straightConnector1">
            <a:avLst/>
          </a:prstGeom>
          <a:noFill/>
          <a:ln w="12700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8" name="Google Shape;978;p105"/>
          <p:cNvCxnSpPr/>
          <p:nvPr/>
        </p:nvCxnSpPr>
        <p:spPr>
          <a:xfrm>
            <a:off x="9600139" y="2301461"/>
            <a:ext cx="0" cy="1994768"/>
          </a:xfrm>
          <a:prstGeom prst="straightConnector1">
            <a:avLst/>
          </a:prstGeom>
          <a:noFill/>
          <a:ln w="12700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79" name="Google Shape;979;p105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980" name="Google Shape;980;p105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981" name="Google Shape;981;p105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982" name="Google Shape;982;p105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983" name="Google Shape;983;p105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984" name="Google Shape;984;p105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985" name="Google Shape;985;p105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833120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6" name="Google Shape;986;p105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8331200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7" name="Google Shape;987;p105"/>
          <p:cNvSpPr>
            <a:spLocks noGrp="1"/>
          </p:cNvSpPr>
          <p:nvPr>
            <p:ph type="body" idx="2"/>
          </p:nvPr>
        </p:nvSpPr>
        <p:spPr>
          <a:xfrm>
            <a:off x="4693865" y="1612900"/>
            <a:ext cx="2682275" cy="1725465"/>
          </a:xfrm>
          <a:prstGeom prst="round1Rect">
            <a:avLst>
              <a:gd name="adj" fmla="val 9705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65750" tIns="640075" rIns="182875" bIns="91425" anchor="t" anchorCtr="0">
            <a:noAutofit/>
          </a:bodyPr>
          <a:lstStyle>
            <a:lvl1pPr marL="457200" marR="0" lvl="0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8" name="Google Shape;988;p105"/>
          <p:cNvSpPr txBox="1">
            <a:spLocks noGrp="1"/>
          </p:cNvSpPr>
          <p:nvPr>
            <p:ph type="body" idx="3"/>
          </p:nvPr>
        </p:nvSpPr>
        <p:spPr>
          <a:xfrm>
            <a:off x="5054601" y="1781545"/>
            <a:ext cx="2051049" cy="408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9" name="Google Shape;989;p105"/>
          <p:cNvSpPr>
            <a:spLocks noGrp="1"/>
          </p:cNvSpPr>
          <p:nvPr>
            <p:ph type="body" idx="4"/>
          </p:nvPr>
        </p:nvSpPr>
        <p:spPr>
          <a:xfrm>
            <a:off x="7534094" y="1612901"/>
            <a:ext cx="4132090" cy="2538378"/>
          </a:xfrm>
          <a:prstGeom prst="round1Rect">
            <a:avLst>
              <a:gd name="adj" fmla="val 9705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274300" tIns="274300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0" name="Google Shape;990;p105"/>
          <p:cNvSpPr>
            <a:spLocks noGrp="1"/>
          </p:cNvSpPr>
          <p:nvPr>
            <p:ph type="pic" idx="5"/>
          </p:nvPr>
        </p:nvSpPr>
        <p:spPr>
          <a:xfrm>
            <a:off x="7534008" y="4286250"/>
            <a:ext cx="4132262" cy="2481263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91" name="Google Shape;991;p105"/>
          <p:cNvCxnSpPr/>
          <p:nvPr/>
        </p:nvCxnSpPr>
        <p:spPr>
          <a:xfrm rot="10800000">
            <a:off x="4178300" y="5400600"/>
            <a:ext cx="3355708" cy="0"/>
          </a:xfrm>
          <a:prstGeom prst="straightConnector1">
            <a:avLst/>
          </a:prstGeom>
          <a:noFill/>
          <a:ln w="12700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2" name="Google Shape;992;p105"/>
          <p:cNvSpPr>
            <a:spLocks noGrp="1"/>
          </p:cNvSpPr>
          <p:nvPr>
            <p:ph type="body" idx="6"/>
          </p:nvPr>
        </p:nvSpPr>
        <p:spPr>
          <a:xfrm>
            <a:off x="4693865" y="3441589"/>
            <a:ext cx="2682275" cy="3325775"/>
          </a:xfrm>
          <a:prstGeom prst="round1Rect">
            <a:avLst>
              <a:gd name="adj" fmla="val 9705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457200" tIns="640075" rIns="18287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3" name="Google Shape;993;p105"/>
          <p:cNvSpPr txBox="1">
            <a:spLocks noGrp="1"/>
          </p:cNvSpPr>
          <p:nvPr>
            <p:ph type="body" idx="7"/>
          </p:nvPr>
        </p:nvSpPr>
        <p:spPr>
          <a:xfrm>
            <a:off x="5054601" y="3610234"/>
            <a:ext cx="2051049" cy="408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Analysis">
  <p:cSld name="SWOT Analysis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06"/>
          <p:cNvSpPr>
            <a:spLocks noGrp="1"/>
          </p:cNvSpPr>
          <p:nvPr>
            <p:ph type="pic" idx="2"/>
          </p:nvPr>
        </p:nvSpPr>
        <p:spPr>
          <a:xfrm>
            <a:off x="508000" y="1988914"/>
            <a:ext cx="1509713" cy="1084287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96" name="Google Shape;996;p106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997" name="Google Shape;997;p106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998" name="Google Shape;998;p106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999" name="Google Shape;999;p106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1000" name="Google Shape;1000;p106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001" name="Google Shape;1001;p106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002" name="Google Shape;1002;p106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833120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3" name="Google Shape;1003;p106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8331200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4" name="Google Shape;1004;p106"/>
          <p:cNvSpPr>
            <a:spLocks noGrp="1"/>
          </p:cNvSpPr>
          <p:nvPr>
            <p:ph type="body" idx="3"/>
          </p:nvPr>
        </p:nvSpPr>
        <p:spPr>
          <a:xfrm>
            <a:off x="508000" y="4197995"/>
            <a:ext cx="1509394" cy="1842443"/>
          </a:xfrm>
          <a:prstGeom prst="round1Rect">
            <a:avLst>
              <a:gd name="adj" fmla="val 0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18287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5" name="Google Shape;1005;p106"/>
          <p:cNvSpPr>
            <a:spLocks noGrp="1"/>
          </p:cNvSpPr>
          <p:nvPr>
            <p:ph type="body" idx="4"/>
          </p:nvPr>
        </p:nvSpPr>
        <p:spPr>
          <a:xfrm>
            <a:off x="508000" y="3181350"/>
            <a:ext cx="1509394" cy="908497"/>
          </a:xfrm>
          <a:prstGeom prst="round1Rect">
            <a:avLst>
              <a:gd name="adj" fmla="val 0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6" name="Google Shape;1006;p106"/>
          <p:cNvSpPr>
            <a:spLocks noGrp="1"/>
          </p:cNvSpPr>
          <p:nvPr>
            <p:ph type="body" idx="5"/>
          </p:nvPr>
        </p:nvSpPr>
        <p:spPr>
          <a:xfrm>
            <a:off x="2119101" y="4197995"/>
            <a:ext cx="1509394" cy="1842443"/>
          </a:xfrm>
          <a:prstGeom prst="round1Rect">
            <a:avLst>
              <a:gd name="adj" fmla="val 0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18287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7" name="Google Shape;1007;p106"/>
          <p:cNvSpPr>
            <a:spLocks noGrp="1"/>
          </p:cNvSpPr>
          <p:nvPr>
            <p:ph type="body" idx="6"/>
          </p:nvPr>
        </p:nvSpPr>
        <p:spPr>
          <a:xfrm>
            <a:off x="2119101" y="3181350"/>
            <a:ext cx="1509394" cy="908497"/>
          </a:xfrm>
          <a:prstGeom prst="round1Rect">
            <a:avLst>
              <a:gd name="adj" fmla="val 0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8" name="Google Shape;1008;p106"/>
          <p:cNvSpPr>
            <a:spLocks noGrp="1"/>
          </p:cNvSpPr>
          <p:nvPr>
            <p:ph type="body" idx="7"/>
          </p:nvPr>
        </p:nvSpPr>
        <p:spPr>
          <a:xfrm>
            <a:off x="3730202" y="4197995"/>
            <a:ext cx="1509394" cy="1842443"/>
          </a:xfrm>
          <a:prstGeom prst="round1Rect">
            <a:avLst>
              <a:gd name="adj" fmla="val 0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18287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9" name="Google Shape;1009;p106"/>
          <p:cNvSpPr>
            <a:spLocks noGrp="1"/>
          </p:cNvSpPr>
          <p:nvPr>
            <p:ph type="body" idx="8"/>
          </p:nvPr>
        </p:nvSpPr>
        <p:spPr>
          <a:xfrm>
            <a:off x="3730202" y="3181350"/>
            <a:ext cx="1509394" cy="908497"/>
          </a:xfrm>
          <a:prstGeom prst="round1Rect">
            <a:avLst>
              <a:gd name="adj" fmla="val 0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0" name="Google Shape;1010;p106"/>
          <p:cNvSpPr>
            <a:spLocks noGrp="1"/>
          </p:cNvSpPr>
          <p:nvPr>
            <p:ph type="body" idx="9"/>
          </p:nvPr>
        </p:nvSpPr>
        <p:spPr>
          <a:xfrm>
            <a:off x="5341303" y="4197995"/>
            <a:ext cx="1509394" cy="1842443"/>
          </a:xfrm>
          <a:prstGeom prst="round1Rect">
            <a:avLst>
              <a:gd name="adj" fmla="val 0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18287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1" name="Google Shape;1011;p106"/>
          <p:cNvSpPr>
            <a:spLocks noGrp="1"/>
          </p:cNvSpPr>
          <p:nvPr>
            <p:ph type="body" idx="13"/>
          </p:nvPr>
        </p:nvSpPr>
        <p:spPr>
          <a:xfrm>
            <a:off x="5341303" y="3181350"/>
            <a:ext cx="1509394" cy="908497"/>
          </a:xfrm>
          <a:prstGeom prst="round1Rect">
            <a:avLst>
              <a:gd name="adj" fmla="val 0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2" name="Google Shape;1012;p106"/>
          <p:cNvSpPr>
            <a:spLocks noGrp="1"/>
          </p:cNvSpPr>
          <p:nvPr>
            <p:ph type="body" idx="14"/>
          </p:nvPr>
        </p:nvSpPr>
        <p:spPr>
          <a:xfrm>
            <a:off x="6952404" y="4197995"/>
            <a:ext cx="1509394" cy="1842443"/>
          </a:xfrm>
          <a:prstGeom prst="round1Rect">
            <a:avLst>
              <a:gd name="adj" fmla="val 0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18287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3" name="Google Shape;1013;p106"/>
          <p:cNvSpPr>
            <a:spLocks noGrp="1"/>
          </p:cNvSpPr>
          <p:nvPr>
            <p:ph type="body" idx="15"/>
          </p:nvPr>
        </p:nvSpPr>
        <p:spPr>
          <a:xfrm>
            <a:off x="6952404" y="3181350"/>
            <a:ext cx="1509394" cy="908497"/>
          </a:xfrm>
          <a:prstGeom prst="round1Rect">
            <a:avLst>
              <a:gd name="adj" fmla="val 0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4" name="Google Shape;1014;p106"/>
          <p:cNvSpPr>
            <a:spLocks noGrp="1"/>
          </p:cNvSpPr>
          <p:nvPr>
            <p:ph type="body" idx="16"/>
          </p:nvPr>
        </p:nvSpPr>
        <p:spPr>
          <a:xfrm>
            <a:off x="8563505" y="4197995"/>
            <a:ext cx="1509394" cy="1842443"/>
          </a:xfrm>
          <a:prstGeom prst="round1Rect">
            <a:avLst>
              <a:gd name="adj" fmla="val 0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18287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5" name="Google Shape;1015;p106"/>
          <p:cNvSpPr>
            <a:spLocks noGrp="1"/>
          </p:cNvSpPr>
          <p:nvPr>
            <p:ph type="body" idx="17"/>
          </p:nvPr>
        </p:nvSpPr>
        <p:spPr>
          <a:xfrm>
            <a:off x="8563505" y="3181350"/>
            <a:ext cx="1509394" cy="908497"/>
          </a:xfrm>
          <a:prstGeom prst="round1Rect">
            <a:avLst>
              <a:gd name="adj" fmla="val 0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6" name="Google Shape;1016;p106"/>
          <p:cNvSpPr>
            <a:spLocks noGrp="1"/>
          </p:cNvSpPr>
          <p:nvPr>
            <p:ph type="body" idx="18"/>
          </p:nvPr>
        </p:nvSpPr>
        <p:spPr>
          <a:xfrm>
            <a:off x="10174606" y="4197995"/>
            <a:ext cx="1509394" cy="1842443"/>
          </a:xfrm>
          <a:prstGeom prst="round1Rect">
            <a:avLst>
              <a:gd name="adj" fmla="val 0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18287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7" name="Google Shape;1017;p106"/>
          <p:cNvSpPr>
            <a:spLocks noGrp="1"/>
          </p:cNvSpPr>
          <p:nvPr>
            <p:ph type="body" idx="19"/>
          </p:nvPr>
        </p:nvSpPr>
        <p:spPr>
          <a:xfrm>
            <a:off x="10174606" y="3181350"/>
            <a:ext cx="1509394" cy="908497"/>
          </a:xfrm>
          <a:prstGeom prst="round1Rect">
            <a:avLst>
              <a:gd name="adj" fmla="val 0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8" name="Google Shape;1018;p106"/>
          <p:cNvSpPr>
            <a:spLocks noGrp="1"/>
          </p:cNvSpPr>
          <p:nvPr>
            <p:ph type="pic" idx="20"/>
          </p:nvPr>
        </p:nvSpPr>
        <p:spPr>
          <a:xfrm>
            <a:off x="2119048" y="1988914"/>
            <a:ext cx="1509713" cy="1084287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p106"/>
          <p:cNvSpPr>
            <a:spLocks noGrp="1"/>
          </p:cNvSpPr>
          <p:nvPr>
            <p:ph type="pic" idx="21"/>
          </p:nvPr>
        </p:nvSpPr>
        <p:spPr>
          <a:xfrm>
            <a:off x="3730096" y="1988914"/>
            <a:ext cx="1509713" cy="1084287"/>
          </a:xfrm>
          <a:prstGeom prst="rect">
            <a:avLst/>
          </a:prstGeom>
          <a:noFill/>
          <a:ln>
            <a:noFill/>
          </a:ln>
        </p:spPr>
      </p:sp>
      <p:sp>
        <p:nvSpPr>
          <p:cNvPr id="1020" name="Google Shape;1020;p106"/>
          <p:cNvSpPr>
            <a:spLocks noGrp="1"/>
          </p:cNvSpPr>
          <p:nvPr>
            <p:ph type="pic" idx="22"/>
          </p:nvPr>
        </p:nvSpPr>
        <p:spPr>
          <a:xfrm>
            <a:off x="5341144" y="1988914"/>
            <a:ext cx="1509713" cy="1084287"/>
          </a:xfrm>
          <a:prstGeom prst="rect">
            <a:avLst/>
          </a:prstGeom>
          <a:noFill/>
          <a:ln>
            <a:noFill/>
          </a:ln>
        </p:spPr>
      </p:sp>
      <p:sp>
        <p:nvSpPr>
          <p:cNvPr id="1021" name="Google Shape;1021;p106"/>
          <p:cNvSpPr>
            <a:spLocks noGrp="1"/>
          </p:cNvSpPr>
          <p:nvPr>
            <p:ph type="pic" idx="23"/>
          </p:nvPr>
        </p:nvSpPr>
        <p:spPr>
          <a:xfrm>
            <a:off x="6952192" y="1988914"/>
            <a:ext cx="1509713" cy="1084287"/>
          </a:xfrm>
          <a:prstGeom prst="rect">
            <a:avLst/>
          </a:prstGeom>
          <a:noFill/>
          <a:ln>
            <a:noFill/>
          </a:ln>
        </p:spPr>
      </p:sp>
      <p:sp>
        <p:nvSpPr>
          <p:cNvPr id="1022" name="Google Shape;1022;p106"/>
          <p:cNvSpPr>
            <a:spLocks noGrp="1"/>
          </p:cNvSpPr>
          <p:nvPr>
            <p:ph type="pic" idx="24"/>
          </p:nvPr>
        </p:nvSpPr>
        <p:spPr>
          <a:xfrm>
            <a:off x="8563240" y="1988914"/>
            <a:ext cx="1509713" cy="1084287"/>
          </a:xfrm>
          <a:prstGeom prst="rect">
            <a:avLst/>
          </a:prstGeom>
          <a:noFill/>
          <a:ln>
            <a:noFill/>
          </a:ln>
        </p:spPr>
      </p:sp>
      <p:sp>
        <p:nvSpPr>
          <p:cNvPr id="1023" name="Google Shape;1023;p106"/>
          <p:cNvSpPr>
            <a:spLocks noGrp="1"/>
          </p:cNvSpPr>
          <p:nvPr>
            <p:ph type="pic" idx="25"/>
          </p:nvPr>
        </p:nvSpPr>
        <p:spPr>
          <a:xfrm>
            <a:off x="10174287" y="1988914"/>
            <a:ext cx="1509713" cy="10842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layout 2">
  <p:cSld name="Generic layout 2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07"/>
          <p:cNvSpPr>
            <a:spLocks noGrp="1"/>
          </p:cNvSpPr>
          <p:nvPr>
            <p:ph type="body" idx="1"/>
          </p:nvPr>
        </p:nvSpPr>
        <p:spPr>
          <a:xfrm>
            <a:off x="3379823" y="1981201"/>
            <a:ext cx="2662343" cy="1162326"/>
          </a:xfrm>
          <a:prstGeom prst="roundRect">
            <a:avLst>
              <a:gd name="adj" fmla="val 379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0" tIns="731500" rIns="0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  <a:defRPr sz="16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6" name="Google Shape;1026;p107"/>
          <p:cNvSpPr>
            <a:spLocks noGrp="1"/>
          </p:cNvSpPr>
          <p:nvPr>
            <p:ph type="body" idx="2"/>
          </p:nvPr>
        </p:nvSpPr>
        <p:spPr>
          <a:xfrm>
            <a:off x="3379823" y="3241218"/>
            <a:ext cx="2662343" cy="3108782"/>
          </a:xfrm>
          <a:prstGeom prst="roundRect">
            <a:avLst>
              <a:gd name="adj" fmla="val 3791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  <a:defRPr sz="16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7" name="Google Shape;1027;p107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00488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8" name="Google Shape;1028;p107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029" name="Google Shape;1029;p107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030" name="Google Shape;1030;p107"/>
          <p:cNvSpPr txBox="1">
            <a:spLocks noGrp="1"/>
          </p:cNvSpPr>
          <p:nvPr>
            <p:ph type="body" idx="3"/>
          </p:nvPr>
        </p:nvSpPr>
        <p:spPr>
          <a:xfrm>
            <a:off x="508000" y="1143000"/>
            <a:ext cx="10048875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1" name="Google Shape;1031;p107"/>
          <p:cNvSpPr>
            <a:spLocks noGrp="1"/>
          </p:cNvSpPr>
          <p:nvPr>
            <p:ph type="body" idx="4"/>
          </p:nvPr>
        </p:nvSpPr>
        <p:spPr>
          <a:xfrm>
            <a:off x="514350" y="1981201"/>
            <a:ext cx="2662343" cy="1162326"/>
          </a:xfrm>
          <a:prstGeom prst="roundRect">
            <a:avLst>
              <a:gd name="adj" fmla="val 379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0" tIns="731500" rIns="0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  <a:defRPr sz="16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2" name="Google Shape;1032;p107"/>
          <p:cNvSpPr>
            <a:spLocks noGrp="1"/>
          </p:cNvSpPr>
          <p:nvPr>
            <p:ph type="body" idx="5"/>
          </p:nvPr>
        </p:nvSpPr>
        <p:spPr>
          <a:xfrm>
            <a:off x="6245296" y="1981201"/>
            <a:ext cx="2617787" cy="1162326"/>
          </a:xfrm>
          <a:prstGeom prst="roundRect">
            <a:avLst>
              <a:gd name="adj" fmla="val 379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0" tIns="731500" rIns="0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  <a:defRPr sz="16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3" name="Google Shape;1033;p107"/>
          <p:cNvSpPr>
            <a:spLocks noGrp="1"/>
          </p:cNvSpPr>
          <p:nvPr>
            <p:ph type="body" idx="6"/>
          </p:nvPr>
        </p:nvSpPr>
        <p:spPr>
          <a:xfrm>
            <a:off x="9066213" y="1981201"/>
            <a:ext cx="2617787" cy="1162326"/>
          </a:xfrm>
          <a:prstGeom prst="roundRect">
            <a:avLst>
              <a:gd name="adj" fmla="val 379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0" tIns="731500" rIns="0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  <a:defRPr sz="16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4" name="Google Shape;1034;p107"/>
          <p:cNvSpPr>
            <a:spLocks noGrp="1"/>
          </p:cNvSpPr>
          <p:nvPr>
            <p:ph type="body" idx="7"/>
          </p:nvPr>
        </p:nvSpPr>
        <p:spPr>
          <a:xfrm>
            <a:off x="1313656" y="1685325"/>
            <a:ext cx="1063731" cy="828401"/>
          </a:xfrm>
          <a:prstGeom prst="round1Rect">
            <a:avLst>
              <a:gd name="adj" fmla="val 9705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5" name="Google Shape;1035;p107"/>
          <p:cNvSpPr>
            <a:spLocks noGrp="1"/>
          </p:cNvSpPr>
          <p:nvPr>
            <p:ph type="body" idx="8"/>
          </p:nvPr>
        </p:nvSpPr>
        <p:spPr>
          <a:xfrm>
            <a:off x="4179129" y="1685325"/>
            <a:ext cx="1063731" cy="828401"/>
          </a:xfrm>
          <a:prstGeom prst="round1Rect">
            <a:avLst>
              <a:gd name="adj" fmla="val 9705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6" name="Google Shape;1036;p107"/>
          <p:cNvSpPr>
            <a:spLocks noGrp="1"/>
          </p:cNvSpPr>
          <p:nvPr>
            <p:ph type="body" idx="9"/>
          </p:nvPr>
        </p:nvSpPr>
        <p:spPr>
          <a:xfrm>
            <a:off x="7022324" y="1685325"/>
            <a:ext cx="1063731" cy="828401"/>
          </a:xfrm>
          <a:prstGeom prst="round1Rect">
            <a:avLst>
              <a:gd name="adj" fmla="val 9705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7" name="Google Shape;1037;p107"/>
          <p:cNvSpPr>
            <a:spLocks noGrp="1"/>
          </p:cNvSpPr>
          <p:nvPr>
            <p:ph type="body" idx="13"/>
          </p:nvPr>
        </p:nvSpPr>
        <p:spPr>
          <a:xfrm>
            <a:off x="9843242" y="1685325"/>
            <a:ext cx="1063731" cy="828401"/>
          </a:xfrm>
          <a:prstGeom prst="round1Rect">
            <a:avLst>
              <a:gd name="adj" fmla="val 9705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38" name="Google Shape;1038;p107"/>
          <p:cNvCxnSpPr/>
          <p:nvPr/>
        </p:nvCxnSpPr>
        <p:spPr>
          <a:xfrm>
            <a:off x="844035" y="3192372"/>
            <a:ext cx="2002972" cy="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9" name="Google Shape;1039;p107"/>
          <p:cNvCxnSpPr/>
          <p:nvPr/>
        </p:nvCxnSpPr>
        <p:spPr>
          <a:xfrm>
            <a:off x="3709508" y="3192372"/>
            <a:ext cx="2002972" cy="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107"/>
          <p:cNvCxnSpPr/>
          <p:nvPr/>
        </p:nvCxnSpPr>
        <p:spPr>
          <a:xfrm>
            <a:off x="6552703" y="3192372"/>
            <a:ext cx="2002972" cy="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107"/>
          <p:cNvCxnSpPr/>
          <p:nvPr/>
        </p:nvCxnSpPr>
        <p:spPr>
          <a:xfrm>
            <a:off x="9373621" y="3192372"/>
            <a:ext cx="2002972" cy="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107"/>
          <p:cNvSpPr txBox="1">
            <a:spLocks noGrp="1"/>
          </p:cNvSpPr>
          <p:nvPr>
            <p:ph type="body" idx="14"/>
          </p:nvPr>
        </p:nvSpPr>
        <p:spPr>
          <a:xfrm>
            <a:off x="844550" y="3244804"/>
            <a:ext cx="2001838" cy="30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3" name="Google Shape;1043;p107"/>
          <p:cNvSpPr>
            <a:spLocks noGrp="1"/>
          </p:cNvSpPr>
          <p:nvPr>
            <p:ph type="body" idx="15"/>
          </p:nvPr>
        </p:nvSpPr>
        <p:spPr>
          <a:xfrm>
            <a:off x="507999" y="3241218"/>
            <a:ext cx="2662343" cy="3108782"/>
          </a:xfrm>
          <a:prstGeom prst="roundRect">
            <a:avLst>
              <a:gd name="adj" fmla="val 3791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  <a:defRPr sz="16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4" name="Google Shape;1044;p107"/>
          <p:cNvSpPr>
            <a:spLocks noGrp="1"/>
          </p:cNvSpPr>
          <p:nvPr>
            <p:ph type="body" idx="16"/>
          </p:nvPr>
        </p:nvSpPr>
        <p:spPr>
          <a:xfrm>
            <a:off x="6223018" y="3241218"/>
            <a:ext cx="2662343" cy="3108782"/>
          </a:xfrm>
          <a:prstGeom prst="roundRect">
            <a:avLst>
              <a:gd name="adj" fmla="val 3791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  <a:defRPr sz="16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5" name="Google Shape;1045;p107"/>
          <p:cNvSpPr>
            <a:spLocks noGrp="1"/>
          </p:cNvSpPr>
          <p:nvPr>
            <p:ph type="body" idx="17"/>
          </p:nvPr>
        </p:nvSpPr>
        <p:spPr>
          <a:xfrm>
            <a:off x="9043936" y="3241218"/>
            <a:ext cx="2662343" cy="3108782"/>
          </a:xfrm>
          <a:prstGeom prst="roundRect">
            <a:avLst>
              <a:gd name="adj" fmla="val 3791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  <a:defRPr sz="16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46" name="Google Shape;1046;p107"/>
          <p:cNvCxnSpPr/>
          <p:nvPr/>
        </p:nvCxnSpPr>
        <p:spPr>
          <a:xfrm>
            <a:off x="3268475" y="1981200"/>
            <a:ext cx="0" cy="300210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7" name="Google Shape;1047;p107"/>
          <p:cNvCxnSpPr/>
          <p:nvPr/>
        </p:nvCxnSpPr>
        <p:spPr>
          <a:xfrm>
            <a:off x="6133603" y="1981200"/>
            <a:ext cx="0" cy="300210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8" name="Google Shape;1048;p107"/>
          <p:cNvCxnSpPr/>
          <p:nvPr/>
        </p:nvCxnSpPr>
        <p:spPr>
          <a:xfrm>
            <a:off x="8968250" y="1981200"/>
            <a:ext cx="0" cy="300210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9" name="Google Shape;1049;p107" descr="ie.stc.prestemplates-04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97406"/>
            <a:ext cx="12192000" cy="15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PS Infographic">
  <p:cSld name="NPS Infographic"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08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00488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2" name="Google Shape;1052;p108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108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108"/>
          <p:cNvSpPr txBox="1">
            <a:spLocks noGrp="1"/>
          </p:cNvSpPr>
          <p:nvPr>
            <p:ph type="body" idx="1"/>
          </p:nvPr>
        </p:nvSpPr>
        <p:spPr>
          <a:xfrm>
            <a:off x="508000" y="1143000"/>
            <a:ext cx="10048875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055" name="Google Shape;1055;p108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1056" name="Google Shape;1056;p108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08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08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9" name="Google Shape;1059;p108"/>
          <p:cNvSpPr txBox="1">
            <a:spLocks noGrp="1"/>
          </p:cNvSpPr>
          <p:nvPr>
            <p:ph type="body" idx="2"/>
          </p:nvPr>
        </p:nvSpPr>
        <p:spPr>
          <a:xfrm>
            <a:off x="508001" y="1759344"/>
            <a:ext cx="4013200" cy="28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0" name="Google Shape;1060;p108"/>
          <p:cNvSpPr>
            <a:spLocks noGrp="1"/>
          </p:cNvSpPr>
          <p:nvPr>
            <p:ph type="chart" idx="3"/>
          </p:nvPr>
        </p:nvSpPr>
        <p:spPr>
          <a:xfrm>
            <a:off x="508000" y="4625140"/>
            <a:ext cx="1589461" cy="124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F0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1" name="Google Shape;1061;p108"/>
          <p:cNvSpPr>
            <a:spLocks noGrp="1"/>
          </p:cNvSpPr>
          <p:nvPr>
            <p:ph type="chart" idx="4"/>
          </p:nvPr>
        </p:nvSpPr>
        <p:spPr>
          <a:xfrm>
            <a:off x="2508125" y="4625140"/>
            <a:ext cx="1589461" cy="124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F0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2" name="Google Shape;1062;p108"/>
          <p:cNvSpPr>
            <a:spLocks noGrp="1"/>
          </p:cNvSpPr>
          <p:nvPr>
            <p:ph type="chart" idx="5"/>
          </p:nvPr>
        </p:nvSpPr>
        <p:spPr>
          <a:xfrm>
            <a:off x="507999" y="2465630"/>
            <a:ext cx="1589461" cy="124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F0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3" name="Google Shape;1063;p108"/>
          <p:cNvSpPr txBox="1">
            <a:spLocks noGrp="1"/>
          </p:cNvSpPr>
          <p:nvPr>
            <p:ph type="body" idx="6"/>
          </p:nvPr>
        </p:nvSpPr>
        <p:spPr>
          <a:xfrm>
            <a:off x="508000" y="6064812"/>
            <a:ext cx="1589461" cy="28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75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4" name="Google Shape;1064;p108"/>
          <p:cNvSpPr txBox="1">
            <a:spLocks noGrp="1"/>
          </p:cNvSpPr>
          <p:nvPr>
            <p:ph type="body" idx="7"/>
          </p:nvPr>
        </p:nvSpPr>
        <p:spPr>
          <a:xfrm>
            <a:off x="2508125" y="6064812"/>
            <a:ext cx="1589461" cy="28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75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5" name="Google Shape;1065;p108"/>
          <p:cNvSpPr txBox="1">
            <a:spLocks noGrp="1"/>
          </p:cNvSpPr>
          <p:nvPr>
            <p:ph type="body" idx="8"/>
          </p:nvPr>
        </p:nvSpPr>
        <p:spPr>
          <a:xfrm>
            <a:off x="507999" y="3905302"/>
            <a:ext cx="1589461" cy="28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75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66" name="Google Shape;1066;p108"/>
          <p:cNvCxnSpPr/>
          <p:nvPr/>
        </p:nvCxnSpPr>
        <p:spPr>
          <a:xfrm rot="10800000">
            <a:off x="4795838" y="1612900"/>
            <a:ext cx="0" cy="4741862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7" name="Google Shape;1067;p108"/>
          <p:cNvSpPr>
            <a:spLocks noGrp="1"/>
          </p:cNvSpPr>
          <p:nvPr>
            <p:ph type="chart" idx="9"/>
          </p:nvPr>
        </p:nvSpPr>
        <p:spPr>
          <a:xfrm>
            <a:off x="2508125" y="2465630"/>
            <a:ext cx="1589461" cy="124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F0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8" name="Google Shape;1068;p108"/>
          <p:cNvSpPr txBox="1">
            <a:spLocks noGrp="1"/>
          </p:cNvSpPr>
          <p:nvPr>
            <p:ph type="body" idx="13"/>
          </p:nvPr>
        </p:nvSpPr>
        <p:spPr>
          <a:xfrm>
            <a:off x="2508125" y="3905302"/>
            <a:ext cx="1589461" cy="28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75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9" name="Google Shape;1069;p108"/>
          <p:cNvSpPr>
            <a:spLocks noGrp="1"/>
          </p:cNvSpPr>
          <p:nvPr>
            <p:ph type="body" idx="14"/>
          </p:nvPr>
        </p:nvSpPr>
        <p:spPr>
          <a:xfrm>
            <a:off x="5064124" y="1612900"/>
            <a:ext cx="6619876" cy="1254125"/>
          </a:xfrm>
          <a:prstGeom prst="round1Rect">
            <a:avLst>
              <a:gd name="adj" fmla="val 9705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182875" tIns="18287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0" name="Google Shape;1070;p108"/>
          <p:cNvSpPr>
            <a:spLocks noGrp="1"/>
          </p:cNvSpPr>
          <p:nvPr>
            <p:ph type="body" idx="15"/>
          </p:nvPr>
        </p:nvSpPr>
        <p:spPr>
          <a:xfrm>
            <a:off x="5064123" y="3273776"/>
            <a:ext cx="3222627" cy="1254125"/>
          </a:xfrm>
          <a:prstGeom prst="round1Rect">
            <a:avLst>
              <a:gd name="adj" fmla="val 9705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1" name="Google Shape;1071;p108"/>
          <p:cNvSpPr>
            <a:spLocks noGrp="1"/>
          </p:cNvSpPr>
          <p:nvPr>
            <p:ph type="body" idx="16"/>
          </p:nvPr>
        </p:nvSpPr>
        <p:spPr>
          <a:xfrm>
            <a:off x="8461373" y="3273776"/>
            <a:ext cx="3222627" cy="1254125"/>
          </a:xfrm>
          <a:prstGeom prst="round1Rect">
            <a:avLst>
              <a:gd name="adj" fmla="val 9705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72" name="Google Shape;1072;p108"/>
          <p:cNvCxnSpPr/>
          <p:nvPr/>
        </p:nvCxnSpPr>
        <p:spPr>
          <a:xfrm>
            <a:off x="5064123" y="3066164"/>
            <a:ext cx="6619877" cy="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3" name="Google Shape;1073;p108"/>
          <p:cNvCxnSpPr/>
          <p:nvPr/>
        </p:nvCxnSpPr>
        <p:spPr>
          <a:xfrm>
            <a:off x="5064123" y="4753721"/>
            <a:ext cx="6619877" cy="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4" name="Google Shape;1074;p108"/>
          <p:cNvSpPr>
            <a:spLocks noGrp="1"/>
          </p:cNvSpPr>
          <p:nvPr>
            <p:ph type="body" idx="17"/>
          </p:nvPr>
        </p:nvSpPr>
        <p:spPr>
          <a:xfrm>
            <a:off x="5064124" y="4953807"/>
            <a:ext cx="6619876" cy="1254125"/>
          </a:xfrm>
          <a:prstGeom prst="round1Rect">
            <a:avLst>
              <a:gd name="adj" fmla="val 9705"/>
            </a:avLst>
          </a:prstGeom>
          <a:noFill/>
          <a:ln w="9525" cap="flat" cmpd="sng">
            <a:solidFill>
              <a:srgbClr val="4F0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5" name="Google Shape;1075;p108"/>
          <p:cNvSpPr txBox="1">
            <a:spLocks noGrp="1"/>
          </p:cNvSpPr>
          <p:nvPr>
            <p:ph type="body" idx="18"/>
          </p:nvPr>
        </p:nvSpPr>
        <p:spPr>
          <a:xfrm>
            <a:off x="5141125" y="3646689"/>
            <a:ext cx="2964187" cy="84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6" name="Google Shape;1076;p108"/>
          <p:cNvSpPr txBox="1">
            <a:spLocks noGrp="1"/>
          </p:cNvSpPr>
          <p:nvPr>
            <p:ph type="body" idx="19"/>
          </p:nvPr>
        </p:nvSpPr>
        <p:spPr>
          <a:xfrm>
            <a:off x="5169214" y="5299186"/>
            <a:ext cx="6293869" cy="84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7" name="Google Shape;1077;p108"/>
          <p:cNvSpPr txBox="1">
            <a:spLocks noGrp="1"/>
          </p:cNvSpPr>
          <p:nvPr>
            <p:ph type="body" idx="20"/>
          </p:nvPr>
        </p:nvSpPr>
        <p:spPr>
          <a:xfrm>
            <a:off x="8544553" y="3646689"/>
            <a:ext cx="2964187" cy="84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8" name="Google Shape;1078;p108"/>
          <p:cNvSpPr txBox="1">
            <a:spLocks noGrp="1"/>
          </p:cNvSpPr>
          <p:nvPr>
            <p:ph type="body" idx="21"/>
          </p:nvPr>
        </p:nvSpPr>
        <p:spPr>
          <a:xfrm>
            <a:off x="5277739" y="2033298"/>
            <a:ext cx="6231002" cy="72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mpaign Idea and Metrics">
  <p:cSld name="Campaign Idea and Metrics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0" name="Google Shape;1080;p109"/>
          <p:cNvCxnSpPr/>
          <p:nvPr/>
        </p:nvCxnSpPr>
        <p:spPr>
          <a:xfrm rot="10800000">
            <a:off x="7527514" y="3074125"/>
            <a:ext cx="0" cy="354875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1" name="Google Shape;1081;p109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00488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2" name="Google Shape;1082;p109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109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109"/>
          <p:cNvSpPr txBox="1">
            <a:spLocks noGrp="1"/>
          </p:cNvSpPr>
          <p:nvPr>
            <p:ph type="body" idx="1"/>
          </p:nvPr>
        </p:nvSpPr>
        <p:spPr>
          <a:xfrm>
            <a:off x="508000" y="1143000"/>
            <a:ext cx="10048875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085" name="Google Shape;1085;p109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1086" name="Google Shape;1086;p109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09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09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9" name="Google Shape;1089;p109"/>
          <p:cNvSpPr>
            <a:spLocks noGrp="1"/>
          </p:cNvSpPr>
          <p:nvPr>
            <p:ph type="body" idx="2"/>
          </p:nvPr>
        </p:nvSpPr>
        <p:spPr>
          <a:xfrm>
            <a:off x="507999" y="1612900"/>
            <a:ext cx="1492147" cy="1461226"/>
          </a:xfrm>
          <a:prstGeom prst="round1Rect">
            <a:avLst>
              <a:gd name="adj" fmla="val 9705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0" name="Google Shape;1090;p109"/>
          <p:cNvSpPr>
            <a:spLocks noGrp="1"/>
          </p:cNvSpPr>
          <p:nvPr>
            <p:ph type="body" idx="3"/>
          </p:nvPr>
        </p:nvSpPr>
        <p:spPr>
          <a:xfrm>
            <a:off x="507999" y="3250837"/>
            <a:ext cx="1492147" cy="1461226"/>
          </a:xfrm>
          <a:prstGeom prst="round1Rect">
            <a:avLst>
              <a:gd name="adj" fmla="val 9705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1" name="Google Shape;1091;p109"/>
          <p:cNvSpPr>
            <a:spLocks noGrp="1"/>
          </p:cNvSpPr>
          <p:nvPr>
            <p:ph type="body" idx="4"/>
          </p:nvPr>
        </p:nvSpPr>
        <p:spPr>
          <a:xfrm>
            <a:off x="507999" y="4888658"/>
            <a:ext cx="1492147" cy="1461226"/>
          </a:xfrm>
          <a:prstGeom prst="round1Rect">
            <a:avLst>
              <a:gd name="adj" fmla="val 9705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92" name="Google Shape;1092;p109"/>
          <p:cNvCxnSpPr/>
          <p:nvPr/>
        </p:nvCxnSpPr>
        <p:spPr>
          <a:xfrm rot="10800000">
            <a:off x="6227763" y="1612900"/>
            <a:ext cx="0" cy="4741862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3" name="Google Shape;1093;p109"/>
          <p:cNvSpPr>
            <a:spLocks noGrp="1"/>
          </p:cNvSpPr>
          <p:nvPr>
            <p:ph type="pic" idx="5"/>
          </p:nvPr>
        </p:nvSpPr>
        <p:spPr>
          <a:xfrm>
            <a:off x="6511927" y="1612900"/>
            <a:ext cx="2031179" cy="1461225"/>
          </a:xfrm>
          <a:prstGeom prst="round1Rect">
            <a:avLst>
              <a:gd name="adj" fmla="val 9830"/>
            </a:avLst>
          </a:prstGeom>
          <a:solidFill>
            <a:srgbClr val="4F008C"/>
          </a:solidFill>
          <a:ln>
            <a:noFill/>
          </a:ln>
        </p:spPr>
      </p:sp>
      <p:cxnSp>
        <p:nvCxnSpPr>
          <p:cNvPr id="1094" name="Google Shape;1094;p109"/>
          <p:cNvCxnSpPr/>
          <p:nvPr/>
        </p:nvCxnSpPr>
        <p:spPr>
          <a:xfrm>
            <a:off x="6511925" y="3428999"/>
            <a:ext cx="2031183" cy="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5" name="Google Shape;1095;p109"/>
          <p:cNvCxnSpPr/>
          <p:nvPr/>
        </p:nvCxnSpPr>
        <p:spPr>
          <a:xfrm>
            <a:off x="6511925" y="3838302"/>
            <a:ext cx="2031183" cy="0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6" name="Google Shape;1096;p109"/>
          <p:cNvSpPr txBox="1">
            <a:spLocks noGrp="1"/>
          </p:cNvSpPr>
          <p:nvPr>
            <p:ph type="body" idx="6"/>
          </p:nvPr>
        </p:nvSpPr>
        <p:spPr>
          <a:xfrm>
            <a:off x="2000146" y="1849942"/>
            <a:ext cx="3820305" cy="122045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274300" tIns="0" rIns="0" bIns="1828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7" name="Google Shape;1097;p109"/>
          <p:cNvSpPr txBox="1">
            <a:spLocks noGrp="1"/>
          </p:cNvSpPr>
          <p:nvPr>
            <p:ph type="body" idx="7"/>
          </p:nvPr>
        </p:nvSpPr>
        <p:spPr>
          <a:xfrm>
            <a:off x="2000146" y="3489491"/>
            <a:ext cx="3820305" cy="122045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274300" tIns="0" rIns="0" bIns="1828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8" name="Google Shape;1098;p109"/>
          <p:cNvSpPr txBox="1">
            <a:spLocks noGrp="1"/>
          </p:cNvSpPr>
          <p:nvPr>
            <p:ph type="body" idx="8"/>
          </p:nvPr>
        </p:nvSpPr>
        <p:spPr>
          <a:xfrm>
            <a:off x="2000146" y="5125700"/>
            <a:ext cx="3820305" cy="122045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274300" tIns="0" rIns="0" bIns="1828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9" name="Google Shape;1099;p109"/>
          <p:cNvSpPr txBox="1">
            <a:spLocks noGrp="1"/>
          </p:cNvSpPr>
          <p:nvPr>
            <p:ph type="body" idx="9"/>
          </p:nvPr>
        </p:nvSpPr>
        <p:spPr>
          <a:xfrm>
            <a:off x="6511925" y="3970338"/>
            <a:ext cx="2030413" cy="238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00" name="Google Shape;1100;p109"/>
          <p:cNvCxnSpPr/>
          <p:nvPr/>
        </p:nvCxnSpPr>
        <p:spPr>
          <a:xfrm rot="10800000">
            <a:off x="8979671" y="1612900"/>
            <a:ext cx="0" cy="4741862"/>
          </a:xfrm>
          <a:prstGeom prst="straightConnector1">
            <a:avLst/>
          </a:prstGeom>
          <a:noFill/>
          <a:ln w="9525" cap="flat" cmpd="sng">
            <a:solidFill>
              <a:srgbClr val="FF375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1" name="Google Shape;1101;p109"/>
          <p:cNvSpPr>
            <a:spLocks noGrp="1"/>
          </p:cNvSpPr>
          <p:nvPr>
            <p:ph type="pic" idx="13"/>
          </p:nvPr>
        </p:nvSpPr>
        <p:spPr>
          <a:xfrm>
            <a:off x="9263834" y="1612900"/>
            <a:ext cx="2420165" cy="4740467"/>
          </a:xfrm>
          <a:prstGeom prst="round1Rect">
            <a:avLst>
              <a:gd name="adj" fmla="val 10190"/>
            </a:avLst>
          </a:prstGeom>
          <a:noFill/>
          <a:ln w="9525" cap="flat" cmpd="sng">
            <a:solidFill>
              <a:srgbClr val="4F008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2" name="Google Shape;1102;p109"/>
          <p:cNvSpPr txBox="1">
            <a:spLocks noGrp="1"/>
          </p:cNvSpPr>
          <p:nvPr>
            <p:ph type="body" idx="14"/>
          </p:nvPr>
        </p:nvSpPr>
        <p:spPr>
          <a:xfrm>
            <a:off x="6511925" y="3471921"/>
            <a:ext cx="2030413" cy="30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For Cobranding">
  <p:cSld name="Cover_For Cobranding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66" name="Google Shape;66;p66"/>
          <p:cNvSpPr txBox="1">
            <a:spLocks noGrp="1"/>
          </p:cNvSpPr>
          <p:nvPr>
            <p:ph type="title"/>
          </p:nvPr>
        </p:nvSpPr>
        <p:spPr>
          <a:xfrm>
            <a:off x="507999" y="1998662"/>
            <a:ext cx="5435601" cy="276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" name="Google Shape;67;p66" descr="A person holding a phone&#10;&#10;Description automatically generated with medium confidence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1399" y="0"/>
            <a:ext cx="54356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6"/>
          <p:cNvSpPr>
            <a:spLocks noGrp="1"/>
          </p:cNvSpPr>
          <p:nvPr>
            <p:ph type="pic" idx="2"/>
          </p:nvPr>
        </p:nvSpPr>
        <p:spPr>
          <a:xfrm>
            <a:off x="6605587" y="928688"/>
            <a:ext cx="711994" cy="1564482"/>
          </a:xfrm>
          <a:prstGeom prst="roundRect">
            <a:avLst>
              <a:gd name="adj" fmla="val 10709"/>
            </a:avLst>
          </a:prstGeom>
          <a:noFill/>
          <a:ln>
            <a:noFill/>
          </a:ln>
        </p:spPr>
      </p:sp>
      <p:sp>
        <p:nvSpPr>
          <p:cNvPr id="69" name="Google Shape;69;p66"/>
          <p:cNvSpPr txBox="1">
            <a:spLocks noGrp="1"/>
          </p:cNvSpPr>
          <p:nvPr>
            <p:ph type="body" idx="1"/>
          </p:nvPr>
        </p:nvSpPr>
        <p:spPr>
          <a:xfrm>
            <a:off x="508001" y="5067300"/>
            <a:ext cx="5435599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66"/>
          <p:cNvSpPr txBox="1">
            <a:spLocks noGrp="1"/>
          </p:cNvSpPr>
          <p:nvPr>
            <p:ph type="body" idx="3"/>
          </p:nvPr>
        </p:nvSpPr>
        <p:spPr>
          <a:xfrm>
            <a:off x="508001" y="6150365"/>
            <a:ext cx="2904489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1" name="Google Shape;71;p66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72" name="Google Shape;72;p66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3" name="Google Shape;73;p66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74" name="Google Shape;74;p66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mpaign sunccess result">
  <p:cSld name="Campaign sunccess result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10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00488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5" name="Google Shape;1105;p110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110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10"/>
          <p:cNvSpPr txBox="1">
            <a:spLocks noGrp="1"/>
          </p:cNvSpPr>
          <p:nvPr>
            <p:ph type="body" idx="1"/>
          </p:nvPr>
        </p:nvSpPr>
        <p:spPr>
          <a:xfrm>
            <a:off x="508000" y="1143000"/>
            <a:ext cx="10048875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08" name="Google Shape;1108;p110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1109" name="Google Shape;1109;p110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10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10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2" name="Google Shape;1112;p110"/>
          <p:cNvSpPr txBox="1">
            <a:spLocks noGrp="1"/>
          </p:cNvSpPr>
          <p:nvPr>
            <p:ph type="body" idx="2"/>
          </p:nvPr>
        </p:nvSpPr>
        <p:spPr>
          <a:xfrm>
            <a:off x="507999" y="2399722"/>
            <a:ext cx="2104571" cy="8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75E"/>
              </a:buClr>
              <a:buSzPts val="6000"/>
              <a:buFont typeface="Arial"/>
              <a:buNone/>
              <a:defRPr sz="4800" b="0" i="0" u="none" strike="noStrike" cap="none">
                <a:solidFill>
                  <a:srgbClr val="FF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13" name="Google Shape;1113;p110"/>
          <p:cNvSpPr txBox="1">
            <a:spLocks noGrp="1"/>
          </p:cNvSpPr>
          <p:nvPr>
            <p:ph type="body" idx="3"/>
          </p:nvPr>
        </p:nvSpPr>
        <p:spPr>
          <a:xfrm>
            <a:off x="2891245" y="2399722"/>
            <a:ext cx="1768476" cy="8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4" name="Google Shape;1114;p110"/>
          <p:cNvSpPr txBox="1">
            <a:spLocks noGrp="1"/>
          </p:cNvSpPr>
          <p:nvPr>
            <p:ph type="body" idx="4"/>
          </p:nvPr>
        </p:nvSpPr>
        <p:spPr>
          <a:xfrm>
            <a:off x="507999" y="3540251"/>
            <a:ext cx="2104571" cy="8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75E"/>
              </a:buClr>
              <a:buSzPts val="6000"/>
              <a:buFont typeface="Arial"/>
              <a:buNone/>
              <a:defRPr/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15" name="Google Shape;1115;p110"/>
          <p:cNvSpPr txBox="1">
            <a:spLocks noGrp="1"/>
          </p:cNvSpPr>
          <p:nvPr>
            <p:ph type="body" idx="5"/>
          </p:nvPr>
        </p:nvSpPr>
        <p:spPr>
          <a:xfrm>
            <a:off x="2891245" y="3540251"/>
            <a:ext cx="1768476" cy="8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6" name="Google Shape;1116;p110"/>
          <p:cNvSpPr txBox="1">
            <a:spLocks noGrp="1"/>
          </p:cNvSpPr>
          <p:nvPr>
            <p:ph type="body" idx="6"/>
          </p:nvPr>
        </p:nvSpPr>
        <p:spPr>
          <a:xfrm>
            <a:off x="507999" y="4677189"/>
            <a:ext cx="2104571" cy="8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75E"/>
              </a:buClr>
              <a:buSzPts val="6000"/>
              <a:buFont typeface="Arial"/>
              <a:buNone/>
              <a:defRPr sz="4800" b="0" i="0" u="none" strike="noStrike" cap="none">
                <a:solidFill>
                  <a:srgbClr val="FF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17" name="Google Shape;1117;p110"/>
          <p:cNvSpPr txBox="1">
            <a:spLocks noGrp="1"/>
          </p:cNvSpPr>
          <p:nvPr>
            <p:ph type="body" idx="7"/>
          </p:nvPr>
        </p:nvSpPr>
        <p:spPr>
          <a:xfrm>
            <a:off x="2891245" y="4677189"/>
            <a:ext cx="1768476" cy="8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18" name="Google Shape;1118;p110"/>
          <p:cNvCxnSpPr/>
          <p:nvPr/>
        </p:nvCxnSpPr>
        <p:spPr>
          <a:xfrm>
            <a:off x="507999" y="3385455"/>
            <a:ext cx="11176001" cy="0"/>
          </a:xfrm>
          <a:prstGeom prst="straightConnector1">
            <a:avLst/>
          </a:prstGeom>
          <a:noFill/>
          <a:ln w="9525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9" name="Google Shape;1119;p110"/>
          <p:cNvCxnSpPr/>
          <p:nvPr/>
        </p:nvCxnSpPr>
        <p:spPr>
          <a:xfrm>
            <a:off x="507999" y="4543695"/>
            <a:ext cx="11176001" cy="0"/>
          </a:xfrm>
          <a:prstGeom prst="straightConnector1">
            <a:avLst/>
          </a:prstGeom>
          <a:noFill/>
          <a:ln w="9525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0" name="Google Shape;1120;p110"/>
          <p:cNvCxnSpPr/>
          <p:nvPr/>
        </p:nvCxnSpPr>
        <p:spPr>
          <a:xfrm>
            <a:off x="2752270" y="2399722"/>
            <a:ext cx="0" cy="3110920"/>
          </a:xfrm>
          <a:prstGeom prst="straightConnector1">
            <a:avLst/>
          </a:prstGeom>
          <a:noFill/>
          <a:ln w="9525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1" name="Google Shape;1121;p110"/>
          <p:cNvCxnSpPr/>
          <p:nvPr/>
        </p:nvCxnSpPr>
        <p:spPr>
          <a:xfrm>
            <a:off x="4789488" y="2399722"/>
            <a:ext cx="0" cy="3110920"/>
          </a:xfrm>
          <a:prstGeom prst="straightConnector1">
            <a:avLst/>
          </a:prstGeom>
          <a:noFill/>
          <a:ln w="9525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2" name="Google Shape;1122;p110"/>
          <p:cNvSpPr>
            <a:spLocks noGrp="1"/>
          </p:cNvSpPr>
          <p:nvPr>
            <p:ph type="pic" idx="8"/>
          </p:nvPr>
        </p:nvSpPr>
        <p:spPr>
          <a:xfrm>
            <a:off x="4902973" y="2400300"/>
            <a:ext cx="1040627" cy="850900"/>
          </a:xfrm>
          <a:prstGeom prst="rect">
            <a:avLst/>
          </a:prstGeom>
          <a:noFill/>
          <a:ln>
            <a:noFill/>
          </a:ln>
        </p:spPr>
      </p:sp>
      <p:sp>
        <p:nvSpPr>
          <p:cNvPr id="1123" name="Google Shape;1123;p110"/>
          <p:cNvSpPr>
            <a:spLocks noGrp="1"/>
          </p:cNvSpPr>
          <p:nvPr>
            <p:ph type="pic" idx="9"/>
          </p:nvPr>
        </p:nvSpPr>
        <p:spPr>
          <a:xfrm>
            <a:off x="4902973" y="3536660"/>
            <a:ext cx="1040627" cy="850900"/>
          </a:xfrm>
          <a:prstGeom prst="rect">
            <a:avLst/>
          </a:prstGeom>
          <a:noFill/>
          <a:ln>
            <a:noFill/>
          </a:ln>
        </p:spPr>
      </p:sp>
      <p:sp>
        <p:nvSpPr>
          <p:cNvPr id="1124" name="Google Shape;1124;p110"/>
          <p:cNvSpPr>
            <a:spLocks noGrp="1"/>
          </p:cNvSpPr>
          <p:nvPr>
            <p:ph type="pic" idx="13"/>
          </p:nvPr>
        </p:nvSpPr>
        <p:spPr>
          <a:xfrm>
            <a:off x="4902973" y="4677189"/>
            <a:ext cx="1040627" cy="850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25" name="Google Shape;1125;p110"/>
          <p:cNvCxnSpPr/>
          <p:nvPr/>
        </p:nvCxnSpPr>
        <p:spPr>
          <a:xfrm>
            <a:off x="6095774" y="2399722"/>
            <a:ext cx="0" cy="3110920"/>
          </a:xfrm>
          <a:prstGeom prst="straightConnector1">
            <a:avLst/>
          </a:prstGeom>
          <a:noFill/>
          <a:ln w="9525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6" name="Google Shape;1126;p110"/>
          <p:cNvSpPr txBox="1">
            <a:spLocks noGrp="1"/>
          </p:cNvSpPr>
          <p:nvPr>
            <p:ph type="body" idx="14"/>
          </p:nvPr>
        </p:nvSpPr>
        <p:spPr>
          <a:xfrm>
            <a:off x="6245227" y="2399722"/>
            <a:ext cx="2104571" cy="8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27" name="Google Shape;1127;p110"/>
          <p:cNvSpPr txBox="1">
            <a:spLocks noGrp="1"/>
          </p:cNvSpPr>
          <p:nvPr>
            <p:ph type="body" idx="15"/>
          </p:nvPr>
        </p:nvSpPr>
        <p:spPr>
          <a:xfrm>
            <a:off x="8628473" y="2399722"/>
            <a:ext cx="1768476" cy="8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8" name="Google Shape;1128;p110"/>
          <p:cNvSpPr txBox="1">
            <a:spLocks noGrp="1"/>
          </p:cNvSpPr>
          <p:nvPr>
            <p:ph type="body" idx="16"/>
          </p:nvPr>
        </p:nvSpPr>
        <p:spPr>
          <a:xfrm>
            <a:off x="6245227" y="3540251"/>
            <a:ext cx="2104571" cy="8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29" name="Google Shape;1129;p110"/>
          <p:cNvSpPr txBox="1">
            <a:spLocks noGrp="1"/>
          </p:cNvSpPr>
          <p:nvPr>
            <p:ph type="body" idx="17"/>
          </p:nvPr>
        </p:nvSpPr>
        <p:spPr>
          <a:xfrm>
            <a:off x="8628473" y="3540251"/>
            <a:ext cx="1768476" cy="8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0" name="Google Shape;1130;p110"/>
          <p:cNvSpPr txBox="1">
            <a:spLocks noGrp="1"/>
          </p:cNvSpPr>
          <p:nvPr>
            <p:ph type="body" idx="18"/>
          </p:nvPr>
        </p:nvSpPr>
        <p:spPr>
          <a:xfrm>
            <a:off x="6245227" y="4677189"/>
            <a:ext cx="2104571" cy="8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31" name="Google Shape;1131;p110"/>
          <p:cNvSpPr txBox="1">
            <a:spLocks noGrp="1"/>
          </p:cNvSpPr>
          <p:nvPr>
            <p:ph type="body" idx="19"/>
          </p:nvPr>
        </p:nvSpPr>
        <p:spPr>
          <a:xfrm>
            <a:off x="8628473" y="4677189"/>
            <a:ext cx="1768476" cy="8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2" name="Google Shape;1132;p110"/>
          <p:cNvSpPr>
            <a:spLocks noGrp="1"/>
          </p:cNvSpPr>
          <p:nvPr>
            <p:ph type="pic" idx="20"/>
          </p:nvPr>
        </p:nvSpPr>
        <p:spPr>
          <a:xfrm>
            <a:off x="10640201" y="2400300"/>
            <a:ext cx="1040627" cy="850900"/>
          </a:xfrm>
          <a:prstGeom prst="rect">
            <a:avLst/>
          </a:prstGeom>
          <a:noFill/>
          <a:ln>
            <a:noFill/>
          </a:ln>
        </p:spPr>
      </p:sp>
      <p:sp>
        <p:nvSpPr>
          <p:cNvPr id="1133" name="Google Shape;1133;p110"/>
          <p:cNvSpPr>
            <a:spLocks noGrp="1"/>
          </p:cNvSpPr>
          <p:nvPr>
            <p:ph type="pic" idx="21"/>
          </p:nvPr>
        </p:nvSpPr>
        <p:spPr>
          <a:xfrm>
            <a:off x="10640201" y="3536660"/>
            <a:ext cx="1040627" cy="850900"/>
          </a:xfrm>
          <a:prstGeom prst="rect">
            <a:avLst/>
          </a:prstGeom>
          <a:noFill/>
          <a:ln>
            <a:noFill/>
          </a:ln>
        </p:spPr>
      </p:sp>
      <p:sp>
        <p:nvSpPr>
          <p:cNvPr id="1134" name="Google Shape;1134;p110"/>
          <p:cNvSpPr>
            <a:spLocks noGrp="1"/>
          </p:cNvSpPr>
          <p:nvPr>
            <p:ph type="pic" idx="22"/>
          </p:nvPr>
        </p:nvSpPr>
        <p:spPr>
          <a:xfrm>
            <a:off x="10640201" y="4677189"/>
            <a:ext cx="1040627" cy="85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Planning_dashboard">
  <p:cSld name="Project Planning_dashboard"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11"/>
          <p:cNvSpPr>
            <a:spLocks noGrp="1"/>
          </p:cNvSpPr>
          <p:nvPr>
            <p:ph type="body" idx="1"/>
          </p:nvPr>
        </p:nvSpPr>
        <p:spPr>
          <a:xfrm>
            <a:off x="514350" y="1612900"/>
            <a:ext cx="2662343" cy="1744312"/>
          </a:xfrm>
          <a:prstGeom prst="roundRect">
            <a:avLst>
              <a:gd name="adj" fmla="val 379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182875" tIns="1188700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7" name="Google Shape;1137;p111"/>
          <p:cNvSpPr>
            <a:spLocks noGrp="1"/>
          </p:cNvSpPr>
          <p:nvPr>
            <p:ph type="body" idx="2"/>
          </p:nvPr>
        </p:nvSpPr>
        <p:spPr>
          <a:xfrm>
            <a:off x="3326693" y="1612900"/>
            <a:ext cx="2662343" cy="1744312"/>
          </a:xfrm>
          <a:prstGeom prst="roundRect">
            <a:avLst>
              <a:gd name="adj" fmla="val 3791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182875" tIns="1188700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8" name="Google Shape;1138;p111"/>
          <p:cNvSpPr>
            <a:spLocks noGrp="1"/>
          </p:cNvSpPr>
          <p:nvPr>
            <p:ph type="body" idx="3"/>
          </p:nvPr>
        </p:nvSpPr>
        <p:spPr>
          <a:xfrm>
            <a:off x="6139036" y="1612900"/>
            <a:ext cx="2662343" cy="1744312"/>
          </a:xfrm>
          <a:prstGeom prst="roundRect">
            <a:avLst>
              <a:gd name="adj" fmla="val 379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182875" tIns="1188700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9" name="Google Shape;1139;p111"/>
          <p:cNvSpPr>
            <a:spLocks noGrp="1"/>
          </p:cNvSpPr>
          <p:nvPr>
            <p:ph type="body" idx="4"/>
          </p:nvPr>
        </p:nvSpPr>
        <p:spPr>
          <a:xfrm>
            <a:off x="8951379" y="1612900"/>
            <a:ext cx="2726271" cy="1744312"/>
          </a:xfrm>
          <a:prstGeom prst="roundRect">
            <a:avLst>
              <a:gd name="adj" fmla="val 3791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182875" tIns="1188700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0" name="Google Shape;1140;p111"/>
          <p:cNvSpPr>
            <a:spLocks noGrp="1"/>
          </p:cNvSpPr>
          <p:nvPr>
            <p:ph type="body" idx="5"/>
          </p:nvPr>
        </p:nvSpPr>
        <p:spPr>
          <a:xfrm>
            <a:off x="514350" y="3627506"/>
            <a:ext cx="2662343" cy="2727255"/>
          </a:xfrm>
          <a:prstGeom prst="roundRect">
            <a:avLst>
              <a:gd name="adj" fmla="val 379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182875" tIns="182875" rIns="0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F008C"/>
              </a:buClr>
              <a:buSzPts val="700"/>
              <a:buFont typeface="Arial"/>
              <a:buNone/>
              <a:defRPr sz="14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1" name="Google Shape;1141;p111"/>
          <p:cNvSpPr>
            <a:spLocks noGrp="1"/>
          </p:cNvSpPr>
          <p:nvPr>
            <p:ph type="body" idx="6"/>
          </p:nvPr>
        </p:nvSpPr>
        <p:spPr>
          <a:xfrm>
            <a:off x="3326693" y="3627506"/>
            <a:ext cx="2662343" cy="2727255"/>
          </a:xfrm>
          <a:prstGeom prst="roundRect">
            <a:avLst>
              <a:gd name="adj" fmla="val 3791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182875" tIns="182875" rIns="0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2" name="Google Shape;1142;p111"/>
          <p:cNvSpPr>
            <a:spLocks noGrp="1"/>
          </p:cNvSpPr>
          <p:nvPr>
            <p:ph type="body" idx="7"/>
          </p:nvPr>
        </p:nvSpPr>
        <p:spPr>
          <a:xfrm>
            <a:off x="6139036" y="3627506"/>
            <a:ext cx="2662343" cy="2727255"/>
          </a:xfrm>
          <a:prstGeom prst="roundRect">
            <a:avLst>
              <a:gd name="adj" fmla="val 379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182875" tIns="182875" rIns="0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F008C"/>
              </a:buClr>
              <a:buSzPts val="700"/>
              <a:buFont typeface="Arial"/>
              <a:buNone/>
              <a:defRPr sz="14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3" name="Google Shape;1143;p111"/>
          <p:cNvSpPr>
            <a:spLocks noGrp="1"/>
          </p:cNvSpPr>
          <p:nvPr>
            <p:ph type="body" idx="8"/>
          </p:nvPr>
        </p:nvSpPr>
        <p:spPr>
          <a:xfrm>
            <a:off x="8951379" y="3627506"/>
            <a:ext cx="2726271" cy="2727255"/>
          </a:xfrm>
          <a:prstGeom prst="roundRect">
            <a:avLst>
              <a:gd name="adj" fmla="val 3791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182875" tIns="182875" rIns="0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4" name="Google Shape;1144;p111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00488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5" name="Google Shape;1145;p111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146" name="Google Shape;1146;p111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147" name="Google Shape;1147;p111"/>
          <p:cNvSpPr txBox="1">
            <a:spLocks noGrp="1"/>
          </p:cNvSpPr>
          <p:nvPr>
            <p:ph type="body" idx="9"/>
          </p:nvPr>
        </p:nvSpPr>
        <p:spPr>
          <a:xfrm>
            <a:off x="508000" y="1143000"/>
            <a:ext cx="10048875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48" name="Google Shape;1148;p111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1149" name="Google Shape;1149;p111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150" name="Google Shape;1150;p111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151" name="Google Shape;1151;p111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1152" name="Google Shape;1152;p111"/>
          <p:cNvSpPr>
            <a:spLocks noGrp="1"/>
          </p:cNvSpPr>
          <p:nvPr>
            <p:ph type="chart" idx="13"/>
          </p:nvPr>
        </p:nvSpPr>
        <p:spPr>
          <a:xfrm>
            <a:off x="3479375" y="4746632"/>
            <a:ext cx="2356979" cy="14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3" name="Google Shape;1153;p111"/>
          <p:cNvSpPr>
            <a:spLocks noGrp="1"/>
          </p:cNvSpPr>
          <p:nvPr>
            <p:ph type="chart" idx="14"/>
          </p:nvPr>
        </p:nvSpPr>
        <p:spPr>
          <a:xfrm>
            <a:off x="667967" y="4746632"/>
            <a:ext cx="2355108" cy="14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4" name="Google Shape;1154;p111"/>
          <p:cNvSpPr>
            <a:spLocks noGrp="1"/>
          </p:cNvSpPr>
          <p:nvPr>
            <p:ph type="chart" idx="15"/>
          </p:nvPr>
        </p:nvSpPr>
        <p:spPr>
          <a:xfrm>
            <a:off x="6291718" y="4746632"/>
            <a:ext cx="2356979" cy="14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5" name="Google Shape;1155;p111"/>
          <p:cNvSpPr>
            <a:spLocks noGrp="1"/>
          </p:cNvSpPr>
          <p:nvPr>
            <p:ph type="chart" idx="16"/>
          </p:nvPr>
        </p:nvSpPr>
        <p:spPr>
          <a:xfrm>
            <a:off x="9136025" y="4746632"/>
            <a:ext cx="2356979" cy="14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56" name="Google Shape;1156;p111"/>
          <p:cNvCxnSpPr/>
          <p:nvPr/>
        </p:nvCxnSpPr>
        <p:spPr>
          <a:xfrm>
            <a:off x="514350" y="3500437"/>
            <a:ext cx="11169650" cy="0"/>
          </a:xfrm>
          <a:prstGeom prst="straightConnector1">
            <a:avLst/>
          </a:prstGeom>
          <a:noFill/>
          <a:ln w="9525" cap="flat" cmpd="sng">
            <a:solidFill>
              <a:srgbClr val="4F008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layout">
  <p:cSld name="Generic layout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12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00488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9" name="Google Shape;1159;p112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160" name="Google Shape;1160;p112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161" name="Google Shape;1161;p112"/>
          <p:cNvSpPr txBox="1">
            <a:spLocks noGrp="1"/>
          </p:cNvSpPr>
          <p:nvPr>
            <p:ph type="body" idx="1"/>
          </p:nvPr>
        </p:nvSpPr>
        <p:spPr>
          <a:xfrm>
            <a:off x="508000" y="1143000"/>
            <a:ext cx="10048875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62" name="Google Shape;1162;p112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1163" name="Google Shape;1163;p112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164" name="Google Shape;1164;p112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165" name="Google Shape;1165;p112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cxnSp>
        <p:nvCxnSpPr>
          <p:cNvPr id="1166" name="Google Shape;1166;p112"/>
          <p:cNvCxnSpPr/>
          <p:nvPr/>
        </p:nvCxnSpPr>
        <p:spPr>
          <a:xfrm>
            <a:off x="-104775" y="3828935"/>
            <a:ext cx="12487275" cy="0"/>
          </a:xfrm>
          <a:prstGeom prst="straightConnector1">
            <a:avLst/>
          </a:prstGeom>
          <a:noFill/>
          <a:ln w="22225" cap="flat" cmpd="sng">
            <a:solidFill>
              <a:srgbClr val="4F008C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167" name="Google Shape;1167;p112"/>
          <p:cNvSpPr>
            <a:spLocks noGrp="1"/>
          </p:cNvSpPr>
          <p:nvPr>
            <p:ph type="body" idx="2"/>
          </p:nvPr>
        </p:nvSpPr>
        <p:spPr>
          <a:xfrm>
            <a:off x="2562225" y="2234249"/>
            <a:ext cx="2054225" cy="1599768"/>
          </a:xfrm>
          <a:prstGeom prst="round1Rect">
            <a:avLst>
              <a:gd name="adj" fmla="val 9705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8" name="Google Shape;1168;p112"/>
          <p:cNvSpPr>
            <a:spLocks noGrp="1"/>
          </p:cNvSpPr>
          <p:nvPr>
            <p:ph type="body" idx="3"/>
          </p:nvPr>
        </p:nvSpPr>
        <p:spPr>
          <a:xfrm>
            <a:off x="4648200" y="3827193"/>
            <a:ext cx="2054225" cy="1599768"/>
          </a:xfrm>
          <a:prstGeom prst="round1Rect">
            <a:avLst>
              <a:gd name="adj" fmla="val 9705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FF375E"/>
              </a:buClr>
              <a:buSzPts val="700"/>
              <a:buFont typeface="Arial"/>
              <a:buNone/>
              <a:defRPr sz="1400" b="1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9" name="Google Shape;1169;p112"/>
          <p:cNvSpPr>
            <a:spLocks noGrp="1"/>
          </p:cNvSpPr>
          <p:nvPr>
            <p:ph type="body" idx="4"/>
          </p:nvPr>
        </p:nvSpPr>
        <p:spPr>
          <a:xfrm>
            <a:off x="6670675" y="2234249"/>
            <a:ext cx="2054225" cy="1599768"/>
          </a:xfrm>
          <a:prstGeom prst="round1Rect">
            <a:avLst>
              <a:gd name="adj" fmla="val 9705"/>
            </a:avLst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70" name="Google Shape;1170;p1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978" y="3493019"/>
            <a:ext cx="4679198" cy="3465985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112"/>
          <p:cNvSpPr>
            <a:spLocks noGrp="1"/>
          </p:cNvSpPr>
          <p:nvPr>
            <p:ph type="body" idx="5"/>
          </p:nvPr>
        </p:nvSpPr>
        <p:spPr>
          <a:xfrm>
            <a:off x="508000" y="3827193"/>
            <a:ext cx="2054225" cy="1599768"/>
          </a:xfrm>
          <a:prstGeom prst="round1Rect">
            <a:avLst>
              <a:gd name="adj" fmla="val 9705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2" name="Google Shape;1172;p112"/>
          <p:cNvSpPr txBox="1">
            <a:spLocks noGrp="1"/>
          </p:cNvSpPr>
          <p:nvPr>
            <p:ph type="body" idx="6"/>
          </p:nvPr>
        </p:nvSpPr>
        <p:spPr>
          <a:xfrm>
            <a:off x="635000" y="4189413"/>
            <a:ext cx="1743075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3" name="Google Shape;1173;p112"/>
          <p:cNvSpPr txBox="1">
            <a:spLocks noGrp="1"/>
          </p:cNvSpPr>
          <p:nvPr>
            <p:ph type="body" idx="7"/>
          </p:nvPr>
        </p:nvSpPr>
        <p:spPr>
          <a:xfrm>
            <a:off x="2655388" y="2552659"/>
            <a:ext cx="1743075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4" name="Google Shape;1174;p112"/>
          <p:cNvSpPr txBox="1">
            <a:spLocks noGrp="1"/>
          </p:cNvSpPr>
          <p:nvPr>
            <p:ph type="body" idx="8"/>
          </p:nvPr>
        </p:nvSpPr>
        <p:spPr>
          <a:xfrm>
            <a:off x="4741363" y="4189413"/>
            <a:ext cx="1743075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75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375E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5" name="Google Shape;1175;p112"/>
          <p:cNvSpPr txBox="1">
            <a:spLocks noGrp="1"/>
          </p:cNvSpPr>
          <p:nvPr>
            <p:ph type="body" idx="9"/>
          </p:nvPr>
        </p:nvSpPr>
        <p:spPr>
          <a:xfrm>
            <a:off x="6761751" y="2552659"/>
            <a:ext cx="1743075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_Empty ">
  <p:cSld name="Title and Subtitle_Empty 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13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8" name="Google Shape;1178;p113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179" name="Google Shape;1179;p113"/>
          <p:cNvSpPr/>
          <p:nvPr/>
        </p:nvSpPr>
        <p:spPr>
          <a:xfrm>
            <a:off x="0" y="6767364"/>
            <a:ext cx="12192000" cy="90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pic>
        <p:nvPicPr>
          <p:cNvPr id="1180" name="Google Shape;1180;p113" descr="ie.stc.prestemplates-04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97406"/>
            <a:ext cx="12192000" cy="15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you slide_with image">
  <p:cSld name="Thankyou slide_with image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183" name="Google Shape;1183;p114"/>
          <p:cNvSpPr>
            <a:spLocks noGrp="1"/>
          </p:cNvSpPr>
          <p:nvPr>
            <p:ph type="pic" idx="2"/>
          </p:nvPr>
        </p:nvSpPr>
        <p:spPr>
          <a:xfrm>
            <a:off x="1927767" y="2404369"/>
            <a:ext cx="6247568" cy="2049263"/>
          </a:xfrm>
          <a:prstGeom prst="rect">
            <a:avLst/>
          </a:prstGeom>
          <a:noFill/>
          <a:ln>
            <a:noFill/>
          </a:ln>
        </p:spPr>
      </p:sp>
      <p:sp>
        <p:nvSpPr>
          <p:cNvPr id="1184" name="Google Shape;1184;p114"/>
          <p:cNvSpPr/>
          <p:nvPr/>
        </p:nvSpPr>
        <p:spPr>
          <a:xfrm>
            <a:off x="8175335" y="2404369"/>
            <a:ext cx="2088897" cy="2049263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185" name="Google Shape;1185;p114"/>
          <p:cNvSpPr txBox="1">
            <a:spLocks noGrp="1"/>
          </p:cNvSpPr>
          <p:nvPr>
            <p:ph type="title"/>
          </p:nvPr>
        </p:nvSpPr>
        <p:spPr>
          <a:xfrm>
            <a:off x="2886996" y="2404369"/>
            <a:ext cx="4329112" cy="204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86" name="Google Shape;1186;p1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325" y="-394750"/>
            <a:ext cx="2128299" cy="212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1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25" y="-106500"/>
            <a:ext cx="1466901" cy="146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you slide_full image">
  <p:cSld name="Thankyou slide_full image"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15"/>
          <p:cNvSpPr>
            <a:spLocks noGrp="1"/>
          </p:cNvSpPr>
          <p:nvPr>
            <p:ph type="pic" idx="2"/>
          </p:nvPr>
        </p:nvSpPr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0" name="Google Shape;1190;p115"/>
          <p:cNvSpPr/>
          <p:nvPr/>
        </p:nvSpPr>
        <p:spPr>
          <a:xfrm>
            <a:off x="8175335" y="2404369"/>
            <a:ext cx="2088897" cy="2049263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191" name="Google Shape;1191;p115"/>
          <p:cNvSpPr/>
          <p:nvPr/>
        </p:nvSpPr>
        <p:spPr>
          <a:xfrm>
            <a:off x="1927768" y="2404369"/>
            <a:ext cx="6247568" cy="20492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192" name="Google Shape;1192;p115"/>
          <p:cNvSpPr txBox="1">
            <a:spLocks noGrp="1"/>
          </p:cNvSpPr>
          <p:nvPr>
            <p:ph type="title"/>
          </p:nvPr>
        </p:nvSpPr>
        <p:spPr>
          <a:xfrm>
            <a:off x="2886996" y="2404369"/>
            <a:ext cx="4329112" cy="204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93" name="Google Shape;1193;p115" descr="ie.stc.prestemplates-04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97406"/>
            <a:ext cx="12192000" cy="15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1">
  <p:cSld name="1_Cover 1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5" name="Google Shape;1195;p1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Google Shape;1196;p116"/>
          <p:cNvSpPr/>
          <p:nvPr/>
        </p:nvSpPr>
        <p:spPr>
          <a:xfrm>
            <a:off x="-13504" y="0"/>
            <a:ext cx="12205504" cy="6858000"/>
          </a:xfrm>
          <a:prstGeom prst="rect">
            <a:avLst/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grpSp>
        <p:nvGrpSpPr>
          <p:cNvPr id="1197" name="Google Shape;1197;p116"/>
          <p:cNvGrpSpPr/>
          <p:nvPr/>
        </p:nvGrpSpPr>
        <p:grpSpPr>
          <a:xfrm>
            <a:off x="11066955" y="6040438"/>
            <a:ext cx="617045" cy="308283"/>
            <a:chOff x="10949632" y="497531"/>
            <a:chExt cx="617045" cy="308283"/>
          </a:xfrm>
        </p:grpSpPr>
        <p:sp>
          <p:nvSpPr>
            <p:cNvPr id="1198" name="Google Shape;1198;p116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199" name="Google Shape;1199;p116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200" name="Google Shape;1200;p116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1201" name="Google Shape;1201;p116"/>
          <p:cNvSpPr txBox="1">
            <a:spLocks noGrp="1"/>
          </p:cNvSpPr>
          <p:nvPr>
            <p:ph type="title"/>
          </p:nvPr>
        </p:nvSpPr>
        <p:spPr>
          <a:xfrm>
            <a:off x="7156596" y="1961242"/>
            <a:ext cx="4292600" cy="25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2" name="Google Shape;1202;p116"/>
          <p:cNvSpPr txBox="1">
            <a:spLocks noGrp="1"/>
          </p:cNvSpPr>
          <p:nvPr>
            <p:ph type="body" idx="1"/>
          </p:nvPr>
        </p:nvSpPr>
        <p:spPr>
          <a:xfrm>
            <a:off x="7156598" y="4819448"/>
            <a:ext cx="4296868" cy="104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3" name="Google Shape;1203;p116"/>
          <p:cNvSpPr txBox="1">
            <a:spLocks noGrp="1"/>
          </p:cNvSpPr>
          <p:nvPr>
            <p:ph type="body" idx="2"/>
          </p:nvPr>
        </p:nvSpPr>
        <p:spPr>
          <a:xfrm>
            <a:off x="508001" y="6150365"/>
            <a:ext cx="2904489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4" name="Google Shape;1204;p116"/>
          <p:cNvSpPr/>
          <p:nvPr/>
        </p:nvSpPr>
        <p:spPr>
          <a:xfrm>
            <a:off x="5107698" y="3357043"/>
            <a:ext cx="1764837" cy="1764837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pic>
        <p:nvPicPr>
          <p:cNvPr id="1205" name="Google Shape;1205;p1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3504" y="3357031"/>
            <a:ext cx="5124295" cy="176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Image manipulation">
  <p:cSld name="Cover_Image manipulation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17"/>
          <p:cNvSpPr>
            <a:spLocks noGrp="1"/>
          </p:cNvSpPr>
          <p:nvPr>
            <p:ph type="pic" idx="2"/>
          </p:nvPr>
        </p:nvSpPr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8" name="Google Shape;1208;p117"/>
          <p:cNvSpPr txBox="1">
            <a:spLocks noGrp="1"/>
          </p:cNvSpPr>
          <p:nvPr>
            <p:ph type="title"/>
          </p:nvPr>
        </p:nvSpPr>
        <p:spPr>
          <a:xfrm>
            <a:off x="7391401" y="1632022"/>
            <a:ext cx="4292600" cy="25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9" name="Google Shape;1209;p117"/>
          <p:cNvSpPr/>
          <p:nvPr/>
        </p:nvSpPr>
        <p:spPr>
          <a:xfrm>
            <a:off x="5227500" y="1642102"/>
            <a:ext cx="1764837" cy="1786898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210" name="Google Shape;1210;p117"/>
          <p:cNvSpPr>
            <a:spLocks noGrp="1"/>
          </p:cNvSpPr>
          <p:nvPr>
            <p:ph type="pic" idx="3"/>
          </p:nvPr>
        </p:nvSpPr>
        <p:spPr>
          <a:xfrm>
            <a:off x="-43110" y="503238"/>
            <a:ext cx="5270609" cy="2925761"/>
          </a:xfrm>
          <a:prstGeom prst="rect">
            <a:avLst/>
          </a:prstGeom>
          <a:noFill/>
          <a:ln>
            <a:noFill/>
          </a:ln>
        </p:spPr>
      </p:sp>
      <p:sp>
        <p:nvSpPr>
          <p:cNvPr id="1211" name="Google Shape;1211;p117"/>
          <p:cNvSpPr txBox="1">
            <a:spLocks noGrp="1"/>
          </p:cNvSpPr>
          <p:nvPr>
            <p:ph type="body" idx="1"/>
          </p:nvPr>
        </p:nvSpPr>
        <p:spPr>
          <a:xfrm>
            <a:off x="7391403" y="4471106"/>
            <a:ext cx="4296868" cy="104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2" name="Google Shape;1212;p117"/>
          <p:cNvSpPr txBox="1">
            <a:spLocks noGrp="1"/>
          </p:cNvSpPr>
          <p:nvPr>
            <p:ph type="body" idx="4"/>
          </p:nvPr>
        </p:nvSpPr>
        <p:spPr>
          <a:xfrm>
            <a:off x="508001" y="6150365"/>
            <a:ext cx="2904489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008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F008C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13" name="Google Shape;1213;p117" descr="Milky Way Galaxy wallpaper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13" y="1642102"/>
            <a:ext cx="5246713" cy="17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able of content_Purple with cutout">
  <p:cSld name="1_Table of content_Purple with cutout">
    <p:bg>
      <p:bgPr>
        <a:solidFill>
          <a:schemeClr val="lt2"/>
        </a:solidFill>
        <a:effectLst/>
      </p:bgPr>
    </p:bg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grpSp>
        <p:nvGrpSpPr>
          <p:cNvPr id="1216" name="Google Shape;1216;p118"/>
          <p:cNvGrpSpPr/>
          <p:nvPr/>
        </p:nvGrpSpPr>
        <p:grpSpPr>
          <a:xfrm>
            <a:off x="508000" y="2722027"/>
            <a:ext cx="5655788" cy="1413947"/>
            <a:chOff x="-983800" y="2590722"/>
            <a:chExt cx="7147588" cy="1786897"/>
          </a:xfrm>
        </p:grpSpPr>
        <p:sp>
          <p:nvSpPr>
            <p:cNvPr id="1217" name="Google Shape;1217;p118"/>
            <p:cNvSpPr/>
            <p:nvPr/>
          </p:nvSpPr>
          <p:spPr>
            <a:xfrm>
              <a:off x="4376891" y="2590722"/>
              <a:ext cx="1786897" cy="1786897"/>
            </a:xfrm>
            <a:prstGeom prst="rect">
              <a:avLst/>
            </a:prstGeom>
            <a:solidFill>
              <a:srgbClr val="FF37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218" name="Google Shape;1218;p118"/>
            <p:cNvSpPr/>
            <p:nvPr/>
          </p:nvSpPr>
          <p:spPr>
            <a:xfrm>
              <a:off x="2589994" y="2590722"/>
              <a:ext cx="1786897" cy="1786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219" name="Google Shape;1219;p118"/>
            <p:cNvSpPr/>
            <p:nvPr/>
          </p:nvSpPr>
          <p:spPr>
            <a:xfrm>
              <a:off x="803097" y="2590722"/>
              <a:ext cx="1786897" cy="1786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220" name="Google Shape;1220;p118"/>
            <p:cNvSpPr/>
            <p:nvPr/>
          </p:nvSpPr>
          <p:spPr>
            <a:xfrm>
              <a:off x="-983800" y="2590722"/>
              <a:ext cx="1786897" cy="1786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</p:grpSp>
      <p:sp>
        <p:nvSpPr>
          <p:cNvPr id="1221" name="Google Shape;1221;p118"/>
          <p:cNvSpPr txBox="1">
            <a:spLocks noGrp="1"/>
          </p:cNvSpPr>
          <p:nvPr>
            <p:ph type="title"/>
          </p:nvPr>
        </p:nvSpPr>
        <p:spPr>
          <a:xfrm>
            <a:off x="6921661" y="914399"/>
            <a:ext cx="4762340" cy="171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2" name="Google Shape;1222;p118"/>
          <p:cNvSpPr txBox="1">
            <a:spLocks noGrp="1"/>
          </p:cNvSpPr>
          <p:nvPr>
            <p:ph type="body" idx="1"/>
          </p:nvPr>
        </p:nvSpPr>
        <p:spPr>
          <a:xfrm>
            <a:off x="6921660" y="3094560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3" name="Google Shape;1223;p118"/>
          <p:cNvSpPr txBox="1">
            <a:spLocks noGrp="1"/>
          </p:cNvSpPr>
          <p:nvPr>
            <p:ph type="body" idx="2"/>
          </p:nvPr>
        </p:nvSpPr>
        <p:spPr>
          <a:xfrm>
            <a:off x="10991273" y="3094560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4" name="Google Shape;1224;p118"/>
          <p:cNvSpPr txBox="1">
            <a:spLocks noGrp="1"/>
          </p:cNvSpPr>
          <p:nvPr>
            <p:ph type="body" idx="3"/>
          </p:nvPr>
        </p:nvSpPr>
        <p:spPr>
          <a:xfrm>
            <a:off x="6921660" y="3643183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5" name="Google Shape;1225;p118"/>
          <p:cNvSpPr txBox="1">
            <a:spLocks noGrp="1"/>
          </p:cNvSpPr>
          <p:nvPr>
            <p:ph type="body" idx="4"/>
          </p:nvPr>
        </p:nvSpPr>
        <p:spPr>
          <a:xfrm>
            <a:off x="6921660" y="4191806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6" name="Google Shape;1226;p118"/>
          <p:cNvSpPr txBox="1">
            <a:spLocks noGrp="1"/>
          </p:cNvSpPr>
          <p:nvPr>
            <p:ph type="body" idx="5"/>
          </p:nvPr>
        </p:nvSpPr>
        <p:spPr>
          <a:xfrm>
            <a:off x="6921660" y="4740429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7" name="Google Shape;1227;p118"/>
          <p:cNvSpPr txBox="1">
            <a:spLocks noGrp="1"/>
          </p:cNvSpPr>
          <p:nvPr>
            <p:ph type="body" idx="6"/>
          </p:nvPr>
        </p:nvSpPr>
        <p:spPr>
          <a:xfrm>
            <a:off x="6921660" y="5289052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8" name="Google Shape;1228;p118"/>
          <p:cNvSpPr txBox="1">
            <a:spLocks noGrp="1"/>
          </p:cNvSpPr>
          <p:nvPr>
            <p:ph type="body" idx="7"/>
          </p:nvPr>
        </p:nvSpPr>
        <p:spPr>
          <a:xfrm>
            <a:off x="6921660" y="5837675"/>
            <a:ext cx="3533775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9" name="Google Shape;1229;p118"/>
          <p:cNvSpPr txBox="1">
            <a:spLocks noGrp="1"/>
          </p:cNvSpPr>
          <p:nvPr>
            <p:ph type="body" idx="8"/>
          </p:nvPr>
        </p:nvSpPr>
        <p:spPr>
          <a:xfrm>
            <a:off x="10991273" y="3643183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0" name="Google Shape;1230;p118"/>
          <p:cNvSpPr txBox="1">
            <a:spLocks noGrp="1"/>
          </p:cNvSpPr>
          <p:nvPr>
            <p:ph type="body" idx="9"/>
          </p:nvPr>
        </p:nvSpPr>
        <p:spPr>
          <a:xfrm>
            <a:off x="10991273" y="4191806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1" name="Google Shape;1231;p118"/>
          <p:cNvSpPr txBox="1">
            <a:spLocks noGrp="1"/>
          </p:cNvSpPr>
          <p:nvPr>
            <p:ph type="body" idx="13"/>
          </p:nvPr>
        </p:nvSpPr>
        <p:spPr>
          <a:xfrm>
            <a:off x="10991273" y="4740429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2" name="Google Shape;1232;p118"/>
          <p:cNvSpPr txBox="1">
            <a:spLocks noGrp="1"/>
          </p:cNvSpPr>
          <p:nvPr>
            <p:ph type="body" idx="14"/>
          </p:nvPr>
        </p:nvSpPr>
        <p:spPr>
          <a:xfrm>
            <a:off x="10991273" y="5289052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3" name="Google Shape;1233;p118"/>
          <p:cNvSpPr txBox="1">
            <a:spLocks noGrp="1"/>
          </p:cNvSpPr>
          <p:nvPr>
            <p:ph type="body" idx="15"/>
          </p:nvPr>
        </p:nvSpPr>
        <p:spPr>
          <a:xfrm>
            <a:off x="10991273" y="5837675"/>
            <a:ext cx="692727" cy="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34" name="Google Shape;1234;p118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1235" name="Google Shape;1235;p118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236" name="Google Shape;1236;p118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237" name="Google Shape;1237;p118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_with image purple">
  <p:cSld name="Chart_with image purple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19"/>
          <p:cNvSpPr txBox="1"/>
          <p:nvPr/>
        </p:nvSpPr>
        <p:spPr>
          <a:xfrm>
            <a:off x="11333480" y="6123930"/>
            <a:ext cx="3505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54554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‹#›</a:t>
            </a:fld>
            <a:endParaRPr sz="900">
              <a:solidFill>
                <a:srgbClr val="354554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240" name="Google Shape;1240;p1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241" name="Google Shape;1241;p1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2" name="Google Shape;1242;p119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688340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3" name="Google Shape;1243;p119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6883400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4" name="Google Shape;1244;p119"/>
          <p:cNvSpPr txBox="1">
            <a:spLocks noGrp="1"/>
          </p:cNvSpPr>
          <p:nvPr>
            <p:ph type="body" idx="3"/>
          </p:nvPr>
        </p:nvSpPr>
        <p:spPr>
          <a:xfrm>
            <a:off x="507998" y="1612900"/>
            <a:ext cx="5435601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5" name="Google Shape;1245;p119"/>
          <p:cNvSpPr>
            <a:spLocks noGrp="1"/>
          </p:cNvSpPr>
          <p:nvPr>
            <p:ph type="chart" idx="4"/>
          </p:nvPr>
        </p:nvSpPr>
        <p:spPr>
          <a:xfrm>
            <a:off x="6227763" y="3943350"/>
            <a:ext cx="5456237" cy="209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46" name="Google Shape;1246;p119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1247" name="Google Shape;1247;p119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248" name="Google Shape;1248;p119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249" name="Google Shape;1249;p119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erator for cobranding">
  <p:cSld name="Seperator for cobranding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67" descr="A person using a computer&#10;&#10;Description automatically generated with low confidence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"/>
          <a:stretch/>
        </p:blipFill>
        <p:spPr>
          <a:xfrm>
            <a:off x="1" y="-1"/>
            <a:ext cx="12221028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67"/>
          <p:cNvGrpSpPr/>
          <p:nvPr/>
        </p:nvGrpSpPr>
        <p:grpSpPr>
          <a:xfrm>
            <a:off x="0" y="2979991"/>
            <a:ext cx="10287000" cy="1252978"/>
            <a:chOff x="0" y="2741673"/>
            <a:chExt cx="10287000" cy="1252978"/>
          </a:xfrm>
        </p:grpSpPr>
        <p:pic>
          <p:nvPicPr>
            <p:cNvPr id="78" name="Google Shape;78;p67" descr="A picture containing outdoor, nature, cloud, cloudy&#10;&#10;Description automatically generated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41673"/>
              <a:ext cx="9113838" cy="1252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67"/>
            <p:cNvSpPr/>
            <p:nvPr/>
          </p:nvSpPr>
          <p:spPr>
            <a:xfrm flipH="1">
              <a:off x="8995378" y="2741673"/>
              <a:ext cx="1291622" cy="1252978"/>
            </a:xfrm>
            <a:custGeom>
              <a:avLst/>
              <a:gdLst/>
              <a:ahLst/>
              <a:cxnLst/>
              <a:rect l="l" t="t" r="r" b="b"/>
              <a:pathLst>
                <a:path w="604837" h="586740" extrusionOk="0">
                  <a:moveTo>
                    <a:pt x="0" y="0"/>
                  </a:moveTo>
                  <a:lnTo>
                    <a:pt x="604838" y="0"/>
                  </a:lnTo>
                  <a:lnTo>
                    <a:pt x="604838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37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</p:grpSp>
      <p:pic>
        <p:nvPicPr>
          <p:cNvPr id="80" name="Google Shape;80;p67" descr="A picture containing text, indoor, electronics, scree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7010"/>
            <a:ext cx="8718059" cy="339595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67"/>
          <p:cNvSpPr txBox="1"/>
          <p:nvPr/>
        </p:nvSpPr>
        <p:spPr>
          <a:xfrm>
            <a:off x="9113839" y="2979990"/>
            <a:ext cx="2570162" cy="125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Font typeface="Arial"/>
              <a:buNone/>
            </a:pPr>
            <a:r>
              <a:rPr lang="en-US" sz="8800"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#</a:t>
            </a:r>
            <a:endParaRPr>
              <a:latin typeface="STC Forward" panose="00000500000000000000" pitchFamily="50" charset="-78"/>
              <a:cs typeface="STC Forward" panose="00000500000000000000" pitchFamily="50" charset="-78"/>
            </a:endParaRPr>
          </a:p>
        </p:txBody>
      </p:sp>
      <p:grpSp>
        <p:nvGrpSpPr>
          <p:cNvPr id="82" name="Google Shape;82;p67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83" name="Google Shape;83;p67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84" name="Google Shape;84;p67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85" name="Google Shape;85;p67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you slide_with image">
  <p:cSld name="1_Thankyou slide_with image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1252" name="Google Shape;1252;p120"/>
          <p:cNvSpPr/>
          <p:nvPr/>
        </p:nvSpPr>
        <p:spPr>
          <a:xfrm>
            <a:off x="8165810" y="2404369"/>
            <a:ext cx="2088897" cy="2049263"/>
          </a:xfrm>
          <a:prstGeom prst="rect">
            <a:avLst/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pic>
        <p:nvPicPr>
          <p:cNvPr id="1253" name="Google Shape;1253;p1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292" y="2404367"/>
            <a:ext cx="6228516" cy="2049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4" name="Google Shape;1254;p120"/>
          <p:cNvGrpSpPr/>
          <p:nvPr/>
        </p:nvGrpSpPr>
        <p:grpSpPr>
          <a:xfrm>
            <a:off x="11071964" y="504633"/>
            <a:ext cx="617045" cy="308283"/>
            <a:chOff x="10949632" y="497531"/>
            <a:chExt cx="617045" cy="308283"/>
          </a:xfrm>
        </p:grpSpPr>
        <p:sp>
          <p:nvSpPr>
            <p:cNvPr id="1255" name="Google Shape;1255;p120"/>
            <p:cNvSpPr/>
            <p:nvPr/>
          </p:nvSpPr>
          <p:spPr>
            <a:xfrm>
              <a:off x="10949632" y="555154"/>
              <a:ext cx="197840" cy="250660"/>
            </a:xfrm>
            <a:custGeom>
              <a:avLst/>
              <a:gdLst/>
              <a:ahLst/>
              <a:cxnLst/>
              <a:rect l="l" t="t" r="r" b="b"/>
              <a:pathLst>
                <a:path w="1887283" h="2391156" extrusionOk="0">
                  <a:moveTo>
                    <a:pt x="966502" y="2391156"/>
                  </a:moveTo>
                  <a:cubicBezTo>
                    <a:pt x="1273397" y="2391156"/>
                    <a:pt x="1525334" y="2294954"/>
                    <a:pt x="1690307" y="2134648"/>
                  </a:cubicBezTo>
                  <a:cubicBezTo>
                    <a:pt x="1814036" y="2010918"/>
                    <a:pt x="1887284" y="1846040"/>
                    <a:pt x="1887284" y="1653635"/>
                  </a:cubicBezTo>
                  <a:cubicBezTo>
                    <a:pt x="1887284" y="1479614"/>
                    <a:pt x="1823180" y="1323880"/>
                    <a:pt x="1704023" y="1204722"/>
                  </a:cubicBezTo>
                  <a:cubicBezTo>
                    <a:pt x="1584960" y="1085660"/>
                    <a:pt x="1415415" y="998601"/>
                    <a:pt x="1200150" y="957358"/>
                  </a:cubicBezTo>
                  <a:lnTo>
                    <a:pt x="847439" y="888682"/>
                  </a:lnTo>
                  <a:cubicBezTo>
                    <a:pt x="700850" y="861155"/>
                    <a:pt x="618363" y="787908"/>
                    <a:pt x="618363" y="687134"/>
                  </a:cubicBezTo>
                  <a:cubicBezTo>
                    <a:pt x="618363" y="554260"/>
                    <a:pt x="746665" y="462629"/>
                    <a:pt x="952786" y="462629"/>
                  </a:cubicBezTo>
                  <a:cubicBezTo>
                    <a:pt x="1080992" y="462629"/>
                    <a:pt x="1191006" y="503873"/>
                    <a:pt x="1264253" y="577120"/>
                  </a:cubicBezTo>
                  <a:cubicBezTo>
                    <a:pt x="1310068" y="627507"/>
                    <a:pt x="1342168" y="691610"/>
                    <a:pt x="1351312" y="764953"/>
                  </a:cubicBezTo>
                  <a:lnTo>
                    <a:pt x="1859756" y="650462"/>
                  </a:lnTo>
                  <a:cubicBezTo>
                    <a:pt x="1845945" y="503873"/>
                    <a:pt x="1777270" y="375571"/>
                    <a:pt x="1671923" y="270224"/>
                  </a:cubicBezTo>
                  <a:cubicBezTo>
                    <a:pt x="1507046" y="105346"/>
                    <a:pt x="1250537" y="0"/>
                    <a:pt x="948214" y="0"/>
                  </a:cubicBezTo>
                  <a:cubicBezTo>
                    <a:pt x="668750" y="0"/>
                    <a:pt x="435197" y="91631"/>
                    <a:pt x="274796" y="238220"/>
                  </a:cubicBezTo>
                  <a:cubicBezTo>
                    <a:pt x="137351" y="366522"/>
                    <a:pt x="59531" y="540544"/>
                    <a:pt x="59531" y="732949"/>
                  </a:cubicBezTo>
                  <a:cubicBezTo>
                    <a:pt x="59531" y="902399"/>
                    <a:pt x="114491" y="1044416"/>
                    <a:pt x="224409" y="1154335"/>
                  </a:cubicBezTo>
                  <a:cubicBezTo>
                    <a:pt x="334328" y="1264253"/>
                    <a:pt x="494633" y="1346740"/>
                    <a:pt x="705326" y="1397127"/>
                  </a:cubicBezTo>
                  <a:lnTo>
                    <a:pt x="1053465" y="1479614"/>
                  </a:lnTo>
                  <a:cubicBezTo>
                    <a:pt x="1227487" y="1520857"/>
                    <a:pt x="1305401" y="1584960"/>
                    <a:pt x="1305401" y="1699451"/>
                  </a:cubicBezTo>
                  <a:cubicBezTo>
                    <a:pt x="1305401" y="1841468"/>
                    <a:pt x="1177195" y="1923860"/>
                    <a:pt x="966407" y="1923860"/>
                  </a:cubicBezTo>
                  <a:cubicBezTo>
                    <a:pt x="815245" y="1923860"/>
                    <a:pt x="691610" y="1873472"/>
                    <a:pt x="613696" y="1791081"/>
                  </a:cubicBezTo>
                  <a:cubicBezTo>
                    <a:pt x="558737" y="1736122"/>
                    <a:pt x="526637" y="1662779"/>
                    <a:pt x="522065" y="1580388"/>
                  </a:cubicBezTo>
                  <a:lnTo>
                    <a:pt x="0" y="1694879"/>
                  </a:lnTo>
                  <a:cubicBezTo>
                    <a:pt x="13716" y="1850612"/>
                    <a:pt x="87059" y="1988058"/>
                    <a:pt x="196977" y="2097977"/>
                  </a:cubicBezTo>
                  <a:cubicBezTo>
                    <a:pt x="370999" y="2281238"/>
                    <a:pt x="650462" y="2391156"/>
                    <a:pt x="966502" y="2391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256" name="Google Shape;1256;p120"/>
            <p:cNvSpPr/>
            <p:nvPr/>
          </p:nvSpPr>
          <p:spPr>
            <a:xfrm>
              <a:off x="11331873" y="555174"/>
              <a:ext cx="234804" cy="250640"/>
            </a:xfrm>
            <a:custGeom>
              <a:avLst/>
              <a:gdLst/>
              <a:ahLst/>
              <a:cxnLst/>
              <a:rect l="l" t="t" r="r" b="b"/>
              <a:pathLst>
                <a:path w="2239898" h="2390965" extrusionOk="0">
                  <a:moveTo>
                    <a:pt x="1186339" y="2390966"/>
                  </a:moveTo>
                  <a:cubicBezTo>
                    <a:pt x="1525334" y="2390966"/>
                    <a:pt x="1786414" y="2267331"/>
                    <a:pt x="1965103" y="2093214"/>
                  </a:cubicBezTo>
                  <a:cubicBezTo>
                    <a:pt x="2107120" y="1955768"/>
                    <a:pt x="2194084" y="1795463"/>
                    <a:pt x="2239899" y="1630585"/>
                  </a:cubicBezTo>
                  <a:lnTo>
                    <a:pt x="1703927" y="1451896"/>
                  </a:lnTo>
                  <a:cubicBezTo>
                    <a:pt x="1681067" y="1534382"/>
                    <a:pt x="1635252" y="1621346"/>
                    <a:pt x="1561909" y="1690116"/>
                  </a:cubicBezTo>
                  <a:cubicBezTo>
                    <a:pt x="1474851" y="1772603"/>
                    <a:pt x="1355788" y="1832134"/>
                    <a:pt x="1186339" y="1832134"/>
                  </a:cubicBezTo>
                  <a:cubicBezTo>
                    <a:pt x="1030605" y="1832134"/>
                    <a:pt x="884015" y="1772603"/>
                    <a:pt x="778669" y="1667256"/>
                  </a:cubicBezTo>
                  <a:cubicBezTo>
                    <a:pt x="673322" y="1557338"/>
                    <a:pt x="609219" y="1397032"/>
                    <a:pt x="609219" y="1195483"/>
                  </a:cubicBezTo>
                  <a:cubicBezTo>
                    <a:pt x="609219" y="989362"/>
                    <a:pt x="673322" y="833628"/>
                    <a:pt x="778669" y="723710"/>
                  </a:cubicBezTo>
                  <a:cubicBezTo>
                    <a:pt x="884015" y="618363"/>
                    <a:pt x="1026033" y="563404"/>
                    <a:pt x="1181767" y="563404"/>
                  </a:cubicBezTo>
                  <a:cubicBezTo>
                    <a:pt x="1346645" y="563404"/>
                    <a:pt x="1461230" y="618363"/>
                    <a:pt x="1543622" y="700850"/>
                  </a:cubicBezTo>
                  <a:cubicBezTo>
                    <a:pt x="1612297" y="769525"/>
                    <a:pt x="1653540" y="856583"/>
                    <a:pt x="1681067" y="943642"/>
                  </a:cubicBezTo>
                  <a:lnTo>
                    <a:pt x="2226183" y="760381"/>
                  </a:lnTo>
                  <a:cubicBezTo>
                    <a:pt x="2184940" y="600075"/>
                    <a:pt x="2097881" y="439769"/>
                    <a:pt x="1969675" y="306895"/>
                  </a:cubicBezTo>
                  <a:cubicBezTo>
                    <a:pt x="1786509" y="128207"/>
                    <a:pt x="1520761" y="0"/>
                    <a:pt x="1168051" y="0"/>
                  </a:cubicBezTo>
                  <a:cubicBezTo>
                    <a:pt x="842772" y="0"/>
                    <a:pt x="549688" y="123730"/>
                    <a:pt x="338995" y="334423"/>
                  </a:cubicBezTo>
                  <a:cubicBezTo>
                    <a:pt x="128302" y="549688"/>
                    <a:pt x="0" y="847439"/>
                    <a:pt x="0" y="1195578"/>
                  </a:cubicBezTo>
                  <a:cubicBezTo>
                    <a:pt x="0" y="1543717"/>
                    <a:pt x="132874" y="1841468"/>
                    <a:pt x="348139" y="2056733"/>
                  </a:cubicBezTo>
                  <a:cubicBezTo>
                    <a:pt x="558737" y="2267331"/>
                    <a:pt x="856488" y="2390966"/>
                    <a:pt x="1186339" y="23909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  <p:sp>
          <p:nvSpPr>
            <p:cNvPr id="1257" name="Google Shape;1257;p120"/>
            <p:cNvSpPr/>
            <p:nvPr/>
          </p:nvSpPr>
          <p:spPr>
            <a:xfrm>
              <a:off x="11185884" y="497531"/>
              <a:ext cx="126778" cy="308283"/>
            </a:xfrm>
            <a:custGeom>
              <a:avLst/>
              <a:gdLst/>
              <a:ahLst/>
              <a:cxnLst/>
              <a:rect l="l" t="t" r="r" b="b"/>
              <a:pathLst>
                <a:path w="1209389" h="2940843" extrusionOk="0">
                  <a:moveTo>
                    <a:pt x="728377" y="2940844"/>
                  </a:moveTo>
                  <a:cubicBezTo>
                    <a:pt x="966597" y="2940844"/>
                    <a:pt x="1136047" y="2867597"/>
                    <a:pt x="1209389" y="2803398"/>
                  </a:cubicBezTo>
                  <a:lnTo>
                    <a:pt x="1209389" y="2308670"/>
                  </a:lnTo>
                  <a:cubicBezTo>
                    <a:pt x="1154430" y="2349913"/>
                    <a:pt x="1044416" y="2400300"/>
                    <a:pt x="902494" y="2400300"/>
                  </a:cubicBezTo>
                  <a:cubicBezTo>
                    <a:pt x="801719" y="2400300"/>
                    <a:pt x="728377" y="2377440"/>
                    <a:pt x="673418" y="2326958"/>
                  </a:cubicBezTo>
                  <a:cubicBezTo>
                    <a:pt x="627602" y="2281142"/>
                    <a:pt x="604742" y="2203323"/>
                    <a:pt x="604742" y="2097977"/>
                  </a:cubicBezTo>
                  <a:lnTo>
                    <a:pt x="604742" y="0"/>
                  </a:lnTo>
                  <a:lnTo>
                    <a:pt x="95" y="0"/>
                  </a:lnTo>
                  <a:lnTo>
                    <a:pt x="95" y="618458"/>
                  </a:lnTo>
                  <a:lnTo>
                    <a:pt x="1209389" y="618458"/>
                  </a:lnTo>
                  <a:lnTo>
                    <a:pt x="1209389" y="1204817"/>
                  </a:lnTo>
                  <a:lnTo>
                    <a:pt x="0" y="1204817"/>
                  </a:lnTo>
                  <a:lnTo>
                    <a:pt x="0" y="2244662"/>
                  </a:lnTo>
                  <a:cubicBezTo>
                    <a:pt x="0" y="2455355"/>
                    <a:pt x="64103" y="2624899"/>
                    <a:pt x="178689" y="2743962"/>
                  </a:cubicBezTo>
                  <a:cubicBezTo>
                    <a:pt x="306895" y="2872169"/>
                    <a:pt x="494728" y="2940844"/>
                    <a:pt x="728377" y="29408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TC Forward" panose="00000500000000000000" pitchFamily="50" charset="-78"/>
                <a:ea typeface="Calibri"/>
                <a:cs typeface="STC Forward" panose="00000500000000000000" pitchFamily="50" charset="-78"/>
                <a:sym typeface="Calibri"/>
              </a:endParaRPr>
            </a:p>
          </p:txBody>
        </p:sp>
      </p:grpSp>
      <p:sp>
        <p:nvSpPr>
          <p:cNvPr id="1258" name="Google Shape;1258;p120"/>
          <p:cNvSpPr txBox="1">
            <a:spLocks noGrp="1"/>
          </p:cNvSpPr>
          <p:nvPr>
            <p:ph type="title"/>
          </p:nvPr>
        </p:nvSpPr>
        <p:spPr>
          <a:xfrm>
            <a:off x="1937293" y="2404369"/>
            <a:ext cx="6228516" cy="204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erator_Solid Color">
  <p:cSld name="Seperator_Solid Color">
    <p:bg>
      <p:bgPr>
        <a:solidFill>
          <a:srgbClr val="4F008C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88" name="Google Shape;88;p68"/>
          <p:cNvSpPr txBox="1">
            <a:spLocks noGrp="1"/>
          </p:cNvSpPr>
          <p:nvPr>
            <p:ph type="title"/>
          </p:nvPr>
        </p:nvSpPr>
        <p:spPr>
          <a:xfrm>
            <a:off x="507999" y="1998662"/>
            <a:ext cx="8331201" cy="183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68"/>
          <p:cNvSpPr txBox="1"/>
          <p:nvPr/>
        </p:nvSpPr>
        <p:spPr>
          <a:xfrm>
            <a:off x="9113839" y="1998662"/>
            <a:ext cx="2570162" cy="183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800"/>
              <a:buFont typeface="Arial"/>
              <a:buNone/>
            </a:pPr>
            <a:r>
              <a:rPr lang="en-US" sz="13800"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#</a:t>
            </a:r>
            <a:endParaRPr>
              <a:latin typeface="STC Forward" panose="00000500000000000000" pitchFamily="50" charset="-78"/>
              <a:cs typeface="STC Forward" panose="00000500000000000000" pitchFamily="50" charset="-78"/>
            </a:endParaRPr>
          </a:p>
        </p:txBody>
      </p:sp>
      <p:pic>
        <p:nvPicPr>
          <p:cNvPr id="90" name="Google Shape;90;p68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325" y="-394750"/>
            <a:ext cx="2128299" cy="212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25" y="-106500"/>
            <a:ext cx="1466901" cy="146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erator_Solid Color 1">
  <p:cSld name="Seperator_Solid Color_1">
    <p:bg>
      <p:bgPr>
        <a:solidFill>
          <a:srgbClr val="4F008C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c077c7321_0_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37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TC Forward" panose="00000500000000000000" pitchFamily="50" charset="-78"/>
              <a:ea typeface="Arial"/>
              <a:cs typeface="STC Forward" panose="00000500000000000000" pitchFamily="50" charset="-78"/>
              <a:sym typeface="Arial"/>
            </a:endParaRPr>
          </a:p>
        </p:txBody>
      </p:sp>
      <p:sp>
        <p:nvSpPr>
          <p:cNvPr id="94" name="Google Shape;94;g11c077c7321_0_44"/>
          <p:cNvSpPr txBox="1">
            <a:spLocks noGrp="1"/>
          </p:cNvSpPr>
          <p:nvPr>
            <p:ph type="title"/>
          </p:nvPr>
        </p:nvSpPr>
        <p:spPr>
          <a:xfrm>
            <a:off x="507999" y="1998662"/>
            <a:ext cx="8331300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g11c077c7321_0_44"/>
          <p:cNvSpPr txBox="1"/>
          <p:nvPr/>
        </p:nvSpPr>
        <p:spPr>
          <a:xfrm>
            <a:off x="9113839" y="1998662"/>
            <a:ext cx="2570100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800"/>
              <a:buFont typeface="Arial"/>
              <a:buNone/>
            </a:pPr>
            <a:r>
              <a:rPr lang="en-US" sz="13800"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rPr>
              <a:t>#</a:t>
            </a:r>
            <a:endParaRPr>
              <a:latin typeface="STC Forward" panose="00000500000000000000" pitchFamily="50" charset="-78"/>
              <a:cs typeface="STC Forward" panose="00000500000000000000" pitchFamily="50" charset="-78"/>
            </a:endParaRPr>
          </a:p>
        </p:txBody>
      </p:sp>
      <p:pic>
        <p:nvPicPr>
          <p:cNvPr id="96" name="Google Shape;96;g11c077c7321_0_44" descr="ie.stc.prestemplates-04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97406"/>
            <a:ext cx="12192000" cy="15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ver_Image minipulation ">
  <p:cSld name="4_Cover_Image minipulation 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69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69"/>
          <p:cNvGrpSpPr/>
          <p:nvPr/>
        </p:nvGrpSpPr>
        <p:grpSpPr>
          <a:xfrm>
            <a:off x="0" y="1647730"/>
            <a:ext cx="6995186" cy="1786897"/>
            <a:chOff x="1249326" y="1908075"/>
            <a:chExt cx="5810019" cy="1484150"/>
          </a:xfrm>
        </p:grpSpPr>
        <p:sp>
          <p:nvSpPr>
            <p:cNvPr id="100" name="Google Shape;100;p69"/>
            <p:cNvSpPr/>
            <p:nvPr/>
          </p:nvSpPr>
          <p:spPr>
            <a:xfrm>
              <a:off x="4091045" y="1908075"/>
              <a:ext cx="1484150" cy="148415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01" name="Google Shape;101;p69"/>
            <p:cNvSpPr/>
            <p:nvPr/>
          </p:nvSpPr>
          <p:spPr>
            <a:xfrm>
              <a:off x="1249326" y="1908075"/>
              <a:ext cx="2841720" cy="1484150"/>
            </a:xfrm>
            <a:prstGeom prst="rect">
              <a:avLst/>
            </a:prstGeom>
            <a:solidFill>
              <a:srgbClr val="4F0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  <p:sp>
          <p:nvSpPr>
            <p:cNvPr id="102" name="Google Shape;102;p69"/>
            <p:cNvSpPr/>
            <p:nvPr/>
          </p:nvSpPr>
          <p:spPr>
            <a:xfrm>
              <a:off x="5575195" y="1908075"/>
              <a:ext cx="1484150" cy="1484150"/>
            </a:xfrm>
            <a:prstGeom prst="rect">
              <a:avLst/>
            </a:prstGeom>
            <a:solidFill>
              <a:srgbClr val="FF37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TC Forward" panose="00000500000000000000" pitchFamily="50" charset="-78"/>
                <a:ea typeface="Arial"/>
                <a:cs typeface="STC Forward" panose="00000500000000000000" pitchFamily="50" charset="-78"/>
                <a:sym typeface="Arial"/>
              </a:endParaRPr>
            </a:p>
          </p:txBody>
        </p:sp>
      </p:grpSp>
      <p:pic>
        <p:nvPicPr>
          <p:cNvPr id="103" name="Google Shape;103;p69" descr="Milky Way Galaxy wallpaper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13" y="1642102"/>
            <a:ext cx="5246713" cy="17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9"/>
          <p:cNvSpPr txBox="1">
            <a:spLocks noGrp="1"/>
          </p:cNvSpPr>
          <p:nvPr>
            <p:ph type="title"/>
          </p:nvPr>
        </p:nvSpPr>
        <p:spPr>
          <a:xfrm>
            <a:off x="7421794" y="1647730"/>
            <a:ext cx="401320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STC Forward" panose="00000500000000000000" pitchFamily="50" charset="-78"/>
                <a:ea typeface="STC Forward" panose="00000500000000000000" pitchFamily="50" charset="-78"/>
                <a:cs typeface="STC Forward" panose="00000500000000000000" pitchFamily="50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5" name="Google Shape;105;p69" descr="A picture containing person, dark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7143" y="0"/>
            <a:ext cx="51444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6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325" y="-394750"/>
            <a:ext cx="2128299" cy="212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25" y="-106500"/>
            <a:ext cx="1466901" cy="146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1" descr="A picture containing outdoor, wave&#10;&#10;Description automatically generated"/>
          <p:cNvPicPr preferRelativeResize="0"/>
          <p:nvPr/>
        </p:nvPicPr>
        <p:blipFill rotWithShape="1">
          <a:blip r:embed="rId6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20">
          <p15:clr>
            <a:srgbClr val="F26B43"/>
          </p15:clr>
        </p15:guide>
        <p15:guide id="2" pos="7360">
          <p15:clr>
            <a:srgbClr val="F26B43"/>
          </p15:clr>
        </p15:guide>
        <p15:guide id="3" orient="horz" pos="720">
          <p15:clr>
            <a:srgbClr val="F26B43"/>
          </p15:clr>
        </p15:guide>
        <p15:guide id="4" orient="horz" pos="4000">
          <p15:clr>
            <a:srgbClr val="F26B43"/>
          </p15:clr>
        </p15:guide>
        <p15:guide id="5" orient="horz" pos="317">
          <p15:clr>
            <a:srgbClr val="F26B43"/>
          </p15:clr>
        </p15:guide>
        <p15:guide id="6" orient="horz" pos="912">
          <p15:clr>
            <a:srgbClr val="FDE53C"/>
          </p15:clr>
        </p15:guide>
        <p15:guide id="7" orient="horz" pos="3805">
          <p15:clr>
            <a:srgbClr val="FDE53C"/>
          </p15:clr>
        </p15:guide>
        <p15:guide id="8" orient="horz" pos="1016">
          <p15:clr>
            <a:srgbClr val="5ACBF0"/>
          </p15:clr>
        </p15:guide>
        <p15:guide id="9" orient="horz" pos="3696">
          <p15:clr>
            <a:srgbClr val="5ACBF0"/>
          </p15:clr>
        </p15:guide>
        <p15:guide id="10" pos="1030">
          <p15:clr>
            <a:srgbClr val="F26B43"/>
          </p15:clr>
        </p15:guide>
        <p15:guide id="11" pos="1200">
          <p15:clr>
            <a:srgbClr val="F26B43"/>
          </p15:clr>
        </p15:guide>
        <p15:guide id="12" pos="1939">
          <p15:clr>
            <a:srgbClr val="F26B43"/>
          </p15:clr>
        </p15:guide>
        <p15:guide id="13" pos="2112">
          <p15:clr>
            <a:srgbClr val="F26B43"/>
          </p15:clr>
        </p15:guide>
        <p15:guide id="14" pos="2848">
          <p15:clr>
            <a:srgbClr val="F26B43"/>
          </p15:clr>
        </p15:guide>
        <p15:guide id="15" pos="3021">
          <p15:clr>
            <a:srgbClr val="F26B43"/>
          </p15:clr>
        </p15:guide>
        <p15:guide id="16" pos="3744">
          <p15:clr>
            <a:srgbClr val="F26B43"/>
          </p15:clr>
        </p15:guide>
        <p15:guide id="17" pos="3923">
          <p15:clr>
            <a:srgbClr val="F26B43"/>
          </p15:clr>
        </p15:guide>
        <p15:guide id="18" pos="4656">
          <p15:clr>
            <a:srgbClr val="F26B43"/>
          </p15:clr>
        </p15:guide>
        <p15:guide id="19" pos="4832">
          <p15:clr>
            <a:srgbClr val="F26B43"/>
          </p15:clr>
        </p15:guide>
        <p15:guide id="20" pos="5568">
          <p15:clr>
            <a:srgbClr val="F26B43"/>
          </p15:clr>
        </p15:guide>
        <p15:guide id="21" pos="5741">
          <p15:clr>
            <a:srgbClr val="F26B43"/>
          </p15:clr>
        </p15:guide>
        <p15:guide id="22" pos="6477">
          <p15:clr>
            <a:srgbClr val="F26B43"/>
          </p15:clr>
        </p15:guide>
        <p15:guide id="23" pos="6650">
          <p15:clr>
            <a:srgbClr val="F26B43"/>
          </p15:clr>
        </p15:guide>
        <p15:guide id="24" orient="horz" pos="1248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7"/>
          <p:cNvSpPr txBox="1">
            <a:spLocks noGrp="1"/>
          </p:cNvSpPr>
          <p:nvPr>
            <p:ph type="title"/>
          </p:nvPr>
        </p:nvSpPr>
        <p:spPr>
          <a:xfrm>
            <a:off x="507999" y="1998662"/>
            <a:ext cx="8331201" cy="183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" name="Google Shape;1395;p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0235" y="-19677"/>
            <a:ext cx="5304206" cy="530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5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133" y="96338"/>
            <a:ext cx="5304206" cy="530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5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690" y="212353"/>
            <a:ext cx="5304206" cy="5304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56"/>
          <p:cNvSpPr txBox="1"/>
          <p:nvPr/>
        </p:nvSpPr>
        <p:spPr>
          <a:xfrm>
            <a:off x="10282238" y="6139318"/>
            <a:ext cx="123750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54554"/>
                </a:solidFill>
                <a:latin typeface="Arial"/>
                <a:ea typeface="Arial"/>
                <a:cs typeface="Arial"/>
                <a:sym typeface="Arial"/>
              </a:rPr>
              <a:t>Unit Name  |</a:t>
            </a:r>
            <a:endParaRPr/>
          </a:p>
        </p:txBody>
      </p:sp>
      <p:sp>
        <p:nvSpPr>
          <p:cNvPr id="1399" name="Google Shape;1399;p56"/>
          <p:cNvSpPr txBox="1"/>
          <p:nvPr/>
        </p:nvSpPr>
        <p:spPr>
          <a:xfrm>
            <a:off x="513080" y="6139318"/>
            <a:ext cx="7467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Footnotes: </a:t>
            </a:r>
            <a:endParaRPr/>
          </a:p>
        </p:txBody>
      </p:sp>
      <p:sp>
        <p:nvSpPr>
          <p:cNvPr id="1400" name="Google Shape;1400;p56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11791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</a:pPr>
            <a:r>
              <a:rPr lang="en-US"/>
              <a:t>7 customized corporate illustrations</a:t>
            </a:r>
            <a:endParaRPr/>
          </a:p>
        </p:txBody>
      </p:sp>
      <p:cxnSp>
        <p:nvCxnSpPr>
          <p:cNvPr id="1401" name="Google Shape;1401;p56"/>
          <p:cNvCxnSpPr/>
          <p:nvPr/>
        </p:nvCxnSpPr>
        <p:spPr>
          <a:xfrm>
            <a:off x="4375550" y="1447799"/>
            <a:ext cx="0" cy="3879900"/>
          </a:xfrm>
          <a:prstGeom prst="straightConnector1">
            <a:avLst/>
          </a:prstGeom>
          <a:noFill/>
          <a:ln w="12700" cap="flat" cmpd="sng">
            <a:solidFill>
              <a:srgbClr val="43007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2" name="Google Shape;1402;p56"/>
          <p:cNvCxnSpPr/>
          <p:nvPr/>
        </p:nvCxnSpPr>
        <p:spPr>
          <a:xfrm>
            <a:off x="8259350" y="1447799"/>
            <a:ext cx="0" cy="3879900"/>
          </a:xfrm>
          <a:prstGeom prst="straightConnector1">
            <a:avLst/>
          </a:prstGeom>
          <a:noFill/>
          <a:ln w="12700" cap="flat" cmpd="sng">
            <a:solidFill>
              <a:srgbClr val="43007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3" name="Google Shape;1403;p56"/>
          <p:cNvSpPr txBox="1"/>
          <p:nvPr/>
        </p:nvSpPr>
        <p:spPr>
          <a:xfrm>
            <a:off x="522592" y="4772987"/>
            <a:ext cx="3662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252D"/>
                </a:solidFill>
                <a:latin typeface="Arial"/>
                <a:ea typeface="Arial"/>
                <a:cs typeface="Arial"/>
                <a:sym typeface="Arial"/>
              </a:rPr>
              <a:t>Business team in boat</a:t>
            </a:r>
            <a:endParaRPr/>
          </a:p>
        </p:txBody>
      </p:sp>
      <p:sp>
        <p:nvSpPr>
          <p:cNvPr id="1404" name="Google Shape;1404;p56"/>
          <p:cNvSpPr txBox="1"/>
          <p:nvPr/>
        </p:nvSpPr>
        <p:spPr>
          <a:xfrm>
            <a:off x="4469624" y="4772987"/>
            <a:ext cx="3662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252D"/>
                </a:solidFill>
                <a:latin typeface="Arial"/>
                <a:ea typeface="Arial"/>
                <a:cs typeface="Arial"/>
                <a:sym typeface="Arial"/>
              </a:rPr>
              <a:t>Online shopping</a:t>
            </a:r>
            <a:endParaRPr/>
          </a:p>
        </p:txBody>
      </p:sp>
      <p:sp>
        <p:nvSpPr>
          <p:cNvPr id="1405" name="Google Shape;1405;p56"/>
          <p:cNvSpPr txBox="1"/>
          <p:nvPr/>
        </p:nvSpPr>
        <p:spPr>
          <a:xfrm>
            <a:off x="8282560" y="4772987"/>
            <a:ext cx="3662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252D"/>
                </a:solidFill>
                <a:latin typeface="Arial"/>
                <a:ea typeface="Arial"/>
                <a:cs typeface="Arial"/>
                <a:sym typeface="Arial"/>
              </a:rPr>
              <a:t>Man doing online marketing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" name="Google Shape;1411;p5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80" y="150147"/>
            <a:ext cx="5376088" cy="537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5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455" y="300147"/>
            <a:ext cx="5376088" cy="537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57"/>
          <p:cNvSpPr txBox="1"/>
          <p:nvPr/>
        </p:nvSpPr>
        <p:spPr>
          <a:xfrm>
            <a:off x="10282238" y="5377318"/>
            <a:ext cx="123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54554"/>
                </a:solidFill>
                <a:latin typeface="Arial"/>
                <a:ea typeface="Arial"/>
                <a:cs typeface="Arial"/>
                <a:sym typeface="Arial"/>
              </a:rPr>
              <a:t>Unit Name  |</a:t>
            </a:r>
            <a:endParaRPr/>
          </a:p>
        </p:txBody>
      </p:sp>
      <p:sp>
        <p:nvSpPr>
          <p:cNvPr id="1414" name="Google Shape;1414;p57"/>
          <p:cNvSpPr txBox="1"/>
          <p:nvPr/>
        </p:nvSpPr>
        <p:spPr>
          <a:xfrm>
            <a:off x="513080" y="5377318"/>
            <a:ext cx="746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Footnotes: </a:t>
            </a:r>
            <a:endParaRPr/>
          </a:p>
        </p:txBody>
      </p:sp>
      <p:sp>
        <p:nvSpPr>
          <p:cNvPr id="1415" name="Google Shape;1415;p57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11791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</a:pPr>
            <a:r>
              <a:rPr lang="en-US"/>
              <a:t>7 customized corporate illustrations</a:t>
            </a:r>
            <a:endParaRPr/>
          </a:p>
        </p:txBody>
      </p:sp>
      <p:sp>
        <p:nvSpPr>
          <p:cNvPr id="1416" name="Google Shape;1416;p57"/>
          <p:cNvSpPr txBox="1"/>
          <p:nvPr/>
        </p:nvSpPr>
        <p:spPr>
          <a:xfrm>
            <a:off x="1521618" y="4849187"/>
            <a:ext cx="3662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252D"/>
                </a:solidFill>
                <a:latin typeface="Arial"/>
                <a:ea typeface="Arial"/>
                <a:cs typeface="Arial"/>
                <a:sym typeface="Arial"/>
              </a:rPr>
              <a:t>SEO</a:t>
            </a:r>
            <a:endParaRPr/>
          </a:p>
        </p:txBody>
      </p:sp>
      <p:sp>
        <p:nvSpPr>
          <p:cNvPr id="1417" name="Google Shape;1417;p57"/>
          <p:cNvSpPr txBox="1"/>
          <p:nvPr/>
        </p:nvSpPr>
        <p:spPr>
          <a:xfrm>
            <a:off x="6894512" y="4849187"/>
            <a:ext cx="3662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252D"/>
                </a:solidFill>
                <a:latin typeface="Arial"/>
                <a:ea typeface="Arial"/>
                <a:cs typeface="Arial"/>
                <a:sym typeface="Arial"/>
              </a:rPr>
              <a:t>Team building marketing</a:t>
            </a:r>
            <a:endParaRPr/>
          </a:p>
        </p:txBody>
      </p:sp>
      <p:cxnSp>
        <p:nvCxnSpPr>
          <p:cNvPr id="1418" name="Google Shape;1418;p57"/>
          <p:cNvCxnSpPr>
            <a:stCxn id="1415" idx="2"/>
          </p:cNvCxnSpPr>
          <p:nvPr/>
        </p:nvCxnSpPr>
        <p:spPr>
          <a:xfrm flipH="1">
            <a:off x="6096087" y="1143000"/>
            <a:ext cx="1500" cy="4184400"/>
          </a:xfrm>
          <a:prstGeom prst="straightConnector1">
            <a:avLst/>
          </a:prstGeom>
          <a:noFill/>
          <a:ln w="12700" cap="flat" cmpd="sng">
            <a:solidFill>
              <a:srgbClr val="43007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" name="Google Shape;1424;p5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303213"/>
            <a:ext cx="5895975" cy="58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5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78" y="-153213"/>
            <a:ext cx="5895975" cy="58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58"/>
          <p:cNvSpPr txBox="1"/>
          <p:nvPr/>
        </p:nvSpPr>
        <p:spPr>
          <a:xfrm>
            <a:off x="10282238" y="6139318"/>
            <a:ext cx="123750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54554"/>
                </a:solidFill>
                <a:latin typeface="Arial"/>
                <a:ea typeface="Arial"/>
                <a:cs typeface="Arial"/>
                <a:sym typeface="Arial"/>
              </a:rPr>
              <a:t>Unit Name  |</a:t>
            </a:r>
            <a:endParaRPr/>
          </a:p>
        </p:txBody>
      </p:sp>
      <p:sp>
        <p:nvSpPr>
          <p:cNvPr id="1427" name="Google Shape;1427;p58"/>
          <p:cNvSpPr txBox="1"/>
          <p:nvPr/>
        </p:nvSpPr>
        <p:spPr>
          <a:xfrm>
            <a:off x="513080" y="6139318"/>
            <a:ext cx="7467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Footnotes: </a:t>
            </a:r>
            <a:endParaRPr/>
          </a:p>
        </p:txBody>
      </p:sp>
      <p:sp>
        <p:nvSpPr>
          <p:cNvPr id="1428" name="Google Shape;1428;p58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11791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</a:pPr>
            <a:r>
              <a:rPr lang="en-US"/>
              <a:t>7 customized corporate illustrations</a:t>
            </a:r>
            <a:endParaRPr/>
          </a:p>
        </p:txBody>
      </p:sp>
      <p:sp>
        <p:nvSpPr>
          <p:cNvPr id="1429" name="Google Shape;1429;p58"/>
          <p:cNvSpPr txBox="1"/>
          <p:nvPr/>
        </p:nvSpPr>
        <p:spPr>
          <a:xfrm>
            <a:off x="1521618" y="4849187"/>
            <a:ext cx="3662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252D"/>
                </a:solidFill>
                <a:latin typeface="Arial"/>
                <a:ea typeface="Arial"/>
                <a:cs typeface="Arial"/>
                <a:sym typeface="Arial"/>
              </a:rPr>
              <a:t>Woman on video call</a:t>
            </a:r>
            <a:endParaRPr/>
          </a:p>
        </p:txBody>
      </p:sp>
      <p:sp>
        <p:nvSpPr>
          <p:cNvPr id="1430" name="Google Shape;1430;p58"/>
          <p:cNvSpPr txBox="1"/>
          <p:nvPr/>
        </p:nvSpPr>
        <p:spPr>
          <a:xfrm>
            <a:off x="6894512" y="4849187"/>
            <a:ext cx="3662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D252D"/>
                </a:solidFill>
                <a:latin typeface="Arial"/>
                <a:ea typeface="Arial"/>
                <a:cs typeface="Arial"/>
                <a:sym typeface="Arial"/>
              </a:rPr>
              <a:t>Team working together</a:t>
            </a:r>
            <a:endParaRPr/>
          </a:p>
        </p:txBody>
      </p:sp>
      <p:cxnSp>
        <p:nvCxnSpPr>
          <p:cNvPr id="1431" name="Google Shape;1431;p58"/>
          <p:cNvCxnSpPr/>
          <p:nvPr/>
        </p:nvCxnSpPr>
        <p:spPr>
          <a:xfrm flipH="1">
            <a:off x="6096087" y="1143000"/>
            <a:ext cx="1500" cy="4184400"/>
          </a:xfrm>
          <a:prstGeom prst="straightConnector1">
            <a:avLst/>
          </a:prstGeom>
          <a:noFill/>
          <a:ln w="12700" cap="flat" cmpd="sng">
            <a:solidFill>
              <a:srgbClr val="43007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9"/>
          <p:cNvSpPr>
            <a:spLocks noGrp="1"/>
          </p:cNvSpPr>
          <p:nvPr>
            <p:ph type="pic" idx="2"/>
          </p:nvPr>
        </p:nvSpPr>
        <p:spPr>
          <a:xfrm>
            <a:off x="1927767" y="2404369"/>
            <a:ext cx="6247568" cy="2049263"/>
          </a:xfrm>
          <a:prstGeom prst="rect">
            <a:avLst/>
          </a:prstGeom>
          <a:noFill/>
          <a:ln>
            <a:noFill/>
          </a:ln>
        </p:spPr>
      </p:sp>
      <p:sp>
        <p:nvSpPr>
          <p:cNvPr id="1437" name="Google Shape;1437;p59"/>
          <p:cNvSpPr txBox="1">
            <a:spLocks noGrp="1"/>
          </p:cNvSpPr>
          <p:nvPr>
            <p:ph type="title"/>
          </p:nvPr>
        </p:nvSpPr>
        <p:spPr>
          <a:xfrm>
            <a:off x="2886996" y="2404369"/>
            <a:ext cx="4329112" cy="204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60"/>
          <p:cNvSpPr txBox="1">
            <a:spLocks noGrp="1"/>
          </p:cNvSpPr>
          <p:nvPr>
            <p:ph type="title"/>
          </p:nvPr>
        </p:nvSpPr>
        <p:spPr>
          <a:xfrm>
            <a:off x="2886996" y="2404369"/>
            <a:ext cx="4329112" cy="204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8"/>
          <p:cNvSpPr txBox="1">
            <a:spLocks noGrp="1"/>
          </p:cNvSpPr>
          <p:nvPr>
            <p:ph type="title"/>
          </p:nvPr>
        </p:nvSpPr>
        <p:spPr>
          <a:xfrm>
            <a:off x="7421794" y="1647730"/>
            <a:ext cx="401320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4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977423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</a:pPr>
            <a:endParaRPr/>
          </a:p>
        </p:txBody>
      </p:sp>
      <p:sp>
        <p:nvSpPr>
          <p:cNvPr id="1274" name="Google Shape;1274;p14"/>
          <p:cNvSpPr txBox="1">
            <a:spLocks noGrp="1"/>
          </p:cNvSpPr>
          <p:nvPr>
            <p:ph type="body" idx="1"/>
          </p:nvPr>
        </p:nvSpPr>
        <p:spPr>
          <a:xfrm>
            <a:off x="508001" y="1143000"/>
            <a:ext cx="9774238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38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00488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</a:pPr>
            <a:endParaRPr/>
          </a:p>
        </p:txBody>
      </p:sp>
      <p:sp>
        <p:nvSpPr>
          <p:cNvPr id="1280" name="Google Shape;1280;p38"/>
          <p:cNvSpPr txBox="1">
            <a:spLocks noGrp="1"/>
          </p:cNvSpPr>
          <p:nvPr>
            <p:ph type="body" idx="1"/>
          </p:nvPr>
        </p:nvSpPr>
        <p:spPr>
          <a:xfrm>
            <a:off x="508000" y="1143000"/>
            <a:ext cx="10048875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281" name="Google Shape;1281;p38"/>
          <p:cNvSpPr>
            <a:spLocks noGrp="1"/>
          </p:cNvSpPr>
          <p:nvPr>
            <p:ph type="pic" idx="2"/>
          </p:nvPr>
        </p:nvSpPr>
        <p:spPr>
          <a:xfrm>
            <a:off x="7507559" y="1766379"/>
            <a:ext cx="4636500" cy="2977500"/>
          </a:xfrm>
          <a:prstGeom prst="round2SameRect">
            <a:avLst>
              <a:gd name="adj1" fmla="val 1613"/>
              <a:gd name="adj2" fmla="val 0"/>
            </a:avLst>
          </a:prstGeom>
          <a:noFill/>
          <a:ln>
            <a:noFill/>
          </a:ln>
        </p:spPr>
      </p:sp>
      <p:sp>
        <p:nvSpPr>
          <p:cNvPr id="1282" name="Google Shape;1282;p38"/>
          <p:cNvSpPr txBox="1">
            <a:spLocks noGrp="1"/>
          </p:cNvSpPr>
          <p:nvPr>
            <p:ph type="body" idx="3"/>
          </p:nvPr>
        </p:nvSpPr>
        <p:spPr>
          <a:xfrm>
            <a:off x="508001" y="2457655"/>
            <a:ext cx="57198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1283" name="Google Shape;1283;p38"/>
          <p:cNvSpPr txBox="1">
            <a:spLocks noGrp="1"/>
          </p:cNvSpPr>
          <p:nvPr>
            <p:ph type="body" idx="4"/>
          </p:nvPr>
        </p:nvSpPr>
        <p:spPr>
          <a:xfrm>
            <a:off x="508001" y="2001500"/>
            <a:ext cx="57198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endParaRPr/>
          </a:p>
        </p:txBody>
      </p:sp>
      <p:sp>
        <p:nvSpPr>
          <p:cNvPr id="1284" name="Google Shape;1284;p38"/>
          <p:cNvSpPr txBox="1">
            <a:spLocks noGrp="1"/>
          </p:cNvSpPr>
          <p:nvPr>
            <p:ph type="body" idx="5"/>
          </p:nvPr>
        </p:nvSpPr>
        <p:spPr>
          <a:xfrm>
            <a:off x="508001" y="4046475"/>
            <a:ext cx="57198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1285" name="Google Shape;1285;p38"/>
          <p:cNvSpPr txBox="1">
            <a:spLocks noGrp="1"/>
          </p:cNvSpPr>
          <p:nvPr>
            <p:ph type="body" idx="6"/>
          </p:nvPr>
        </p:nvSpPr>
        <p:spPr>
          <a:xfrm>
            <a:off x="508001" y="3590320"/>
            <a:ext cx="57198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39"/>
          <p:cNvSpPr txBox="1">
            <a:spLocks noGrp="1"/>
          </p:cNvSpPr>
          <p:nvPr>
            <p:ph type="title"/>
          </p:nvPr>
        </p:nvSpPr>
        <p:spPr>
          <a:xfrm>
            <a:off x="6236389" y="503237"/>
            <a:ext cx="4329112" cy="98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</a:pPr>
            <a:endParaRPr/>
          </a:p>
        </p:txBody>
      </p:sp>
      <p:sp>
        <p:nvSpPr>
          <p:cNvPr id="1291" name="Google Shape;1291;p39"/>
          <p:cNvSpPr txBox="1">
            <a:spLocks noGrp="1"/>
          </p:cNvSpPr>
          <p:nvPr>
            <p:ph type="body" idx="2"/>
          </p:nvPr>
        </p:nvSpPr>
        <p:spPr>
          <a:xfrm>
            <a:off x="6236389" y="1521618"/>
            <a:ext cx="4329111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292" name="Google Shape;1292;p39"/>
          <p:cNvSpPr txBox="1">
            <a:spLocks noGrp="1"/>
          </p:cNvSpPr>
          <p:nvPr>
            <p:ph type="body" idx="3"/>
          </p:nvPr>
        </p:nvSpPr>
        <p:spPr>
          <a:xfrm>
            <a:off x="6236389" y="2354237"/>
            <a:ext cx="5442020" cy="75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1293" name="Google Shape;1293;p39"/>
          <p:cNvSpPr txBox="1">
            <a:spLocks noGrp="1"/>
          </p:cNvSpPr>
          <p:nvPr>
            <p:ph type="body" idx="4"/>
          </p:nvPr>
        </p:nvSpPr>
        <p:spPr>
          <a:xfrm>
            <a:off x="6236389" y="1969288"/>
            <a:ext cx="5442020" cy="2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1600"/>
              <a:buNone/>
            </a:pPr>
            <a:endParaRPr/>
          </a:p>
        </p:txBody>
      </p:sp>
      <p:sp>
        <p:nvSpPr>
          <p:cNvPr id="1294" name="Google Shape;1294;p39"/>
          <p:cNvSpPr txBox="1">
            <a:spLocks noGrp="1"/>
          </p:cNvSpPr>
          <p:nvPr>
            <p:ph type="body" idx="5"/>
          </p:nvPr>
        </p:nvSpPr>
        <p:spPr>
          <a:xfrm>
            <a:off x="6236389" y="3257513"/>
            <a:ext cx="5442020" cy="75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10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endParaRPr/>
          </a:p>
        </p:txBody>
      </p:sp>
      <p:sp>
        <p:nvSpPr>
          <p:cNvPr id="1295" name="Google Shape;1295;p39"/>
          <p:cNvSpPr>
            <a:spLocks noGrp="1"/>
          </p:cNvSpPr>
          <p:nvPr>
            <p:ph type="chart" idx="6"/>
          </p:nvPr>
        </p:nvSpPr>
        <p:spPr>
          <a:xfrm>
            <a:off x="6235700" y="4244975"/>
            <a:ext cx="54483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9"/>
          <p:cNvSpPr>
            <a:spLocks noGrp="1"/>
          </p:cNvSpPr>
          <p:nvPr>
            <p:ph type="pic" idx="7"/>
          </p:nvPr>
        </p:nvSpPr>
        <p:spPr>
          <a:xfrm>
            <a:off x="3743683" y="1227667"/>
            <a:ext cx="1664100" cy="3414300"/>
          </a:xfrm>
          <a:prstGeom prst="roundRect">
            <a:avLst>
              <a:gd name="adj" fmla="val 10709"/>
            </a:avLst>
          </a:prstGeom>
          <a:noFill/>
          <a:ln>
            <a:noFill/>
          </a:ln>
        </p:spPr>
      </p:sp>
      <p:sp>
        <p:nvSpPr>
          <p:cNvPr id="1297" name="Google Shape;1297;p39"/>
          <p:cNvSpPr>
            <a:spLocks noGrp="1"/>
          </p:cNvSpPr>
          <p:nvPr>
            <p:ph type="body" idx="9"/>
          </p:nvPr>
        </p:nvSpPr>
        <p:spPr>
          <a:xfrm>
            <a:off x="509675" y="902502"/>
            <a:ext cx="2242200" cy="1897500"/>
          </a:xfrm>
          <a:prstGeom prst="round1Rect">
            <a:avLst>
              <a:gd name="adj" fmla="val 97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640075" rIns="91425" bIns="45700" anchor="t" anchorCtr="0">
            <a:noAutofit/>
          </a:bodyPr>
          <a:lstStyle/>
          <a:p>
            <a:pPr marL="22860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/>
          </a:p>
        </p:txBody>
      </p:sp>
      <p:sp>
        <p:nvSpPr>
          <p:cNvPr id="1298" name="Google Shape;1298;p39"/>
          <p:cNvSpPr txBox="1">
            <a:spLocks noGrp="1"/>
          </p:cNvSpPr>
          <p:nvPr>
            <p:ph type="body" idx="13"/>
          </p:nvPr>
        </p:nvSpPr>
        <p:spPr>
          <a:xfrm>
            <a:off x="509674" y="902501"/>
            <a:ext cx="22335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75E"/>
              </a:buClr>
              <a:buSzPts val="3600"/>
              <a:buNone/>
            </a:pPr>
            <a:endParaRPr/>
          </a:p>
        </p:txBody>
      </p:sp>
      <p:sp>
        <p:nvSpPr>
          <p:cNvPr id="1299" name="Google Shape;1299;p39"/>
          <p:cNvSpPr>
            <a:spLocks noGrp="1"/>
          </p:cNvSpPr>
          <p:nvPr>
            <p:ph type="body" idx="1"/>
          </p:nvPr>
        </p:nvSpPr>
        <p:spPr>
          <a:xfrm>
            <a:off x="514025" y="3099939"/>
            <a:ext cx="2242200" cy="1897500"/>
          </a:xfrm>
          <a:prstGeom prst="round1Rect">
            <a:avLst>
              <a:gd name="adj" fmla="val 9766"/>
            </a:avLst>
          </a:prstGeom>
          <a:solidFill>
            <a:srgbClr val="D8D8D8">
              <a:alpha val="31760"/>
            </a:srgbClr>
          </a:solidFill>
          <a:ln>
            <a:noFill/>
          </a:ln>
        </p:spPr>
        <p:txBody>
          <a:bodyPr spcFirstLastPara="1" wrap="square" lIns="182875" tIns="640075" rIns="91425" bIns="45700" anchor="t" anchorCtr="0">
            <a:noAutofit/>
          </a:bodyPr>
          <a:lstStyle/>
          <a:p>
            <a:pPr marL="22860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</a:pPr>
            <a:endParaRPr/>
          </a:p>
        </p:txBody>
      </p:sp>
      <p:sp>
        <p:nvSpPr>
          <p:cNvPr id="1300" name="Google Shape;1300;p39"/>
          <p:cNvSpPr txBox="1">
            <a:spLocks noGrp="1"/>
          </p:cNvSpPr>
          <p:nvPr>
            <p:ph type="body" idx="8"/>
          </p:nvPr>
        </p:nvSpPr>
        <p:spPr>
          <a:xfrm>
            <a:off x="514024" y="3099938"/>
            <a:ext cx="22335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47"/>
          <p:cNvSpPr>
            <a:spLocks noGrp="1"/>
          </p:cNvSpPr>
          <p:nvPr>
            <p:ph type="body" idx="1"/>
          </p:nvPr>
        </p:nvSpPr>
        <p:spPr>
          <a:xfrm>
            <a:off x="3379823" y="1981201"/>
            <a:ext cx="2662343" cy="1162326"/>
          </a:xfrm>
          <a:prstGeom prst="roundRect">
            <a:avLst>
              <a:gd name="adj" fmla="val 379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0" tIns="731500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</a:pPr>
            <a:endParaRPr/>
          </a:p>
        </p:txBody>
      </p:sp>
      <p:sp>
        <p:nvSpPr>
          <p:cNvPr id="1306" name="Google Shape;1306;p47"/>
          <p:cNvSpPr>
            <a:spLocks noGrp="1"/>
          </p:cNvSpPr>
          <p:nvPr>
            <p:ph type="body" idx="2"/>
          </p:nvPr>
        </p:nvSpPr>
        <p:spPr>
          <a:xfrm>
            <a:off x="3379823" y="3241222"/>
            <a:ext cx="2662200" cy="1770000"/>
          </a:xfrm>
          <a:prstGeom prst="roundRect">
            <a:avLst>
              <a:gd name="adj" fmla="val 3791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</a:pPr>
            <a:endParaRPr/>
          </a:p>
        </p:txBody>
      </p:sp>
      <p:sp>
        <p:nvSpPr>
          <p:cNvPr id="1307" name="Google Shape;1307;p47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00488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</a:pPr>
            <a:endParaRPr/>
          </a:p>
        </p:txBody>
      </p:sp>
      <p:sp>
        <p:nvSpPr>
          <p:cNvPr id="1308" name="Google Shape;1308;p47"/>
          <p:cNvSpPr txBox="1">
            <a:spLocks noGrp="1"/>
          </p:cNvSpPr>
          <p:nvPr>
            <p:ph type="body" idx="3"/>
          </p:nvPr>
        </p:nvSpPr>
        <p:spPr>
          <a:xfrm>
            <a:off x="508000" y="1143000"/>
            <a:ext cx="10048875" cy="3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309" name="Google Shape;1309;p47"/>
          <p:cNvSpPr>
            <a:spLocks noGrp="1"/>
          </p:cNvSpPr>
          <p:nvPr>
            <p:ph type="body" idx="4"/>
          </p:nvPr>
        </p:nvSpPr>
        <p:spPr>
          <a:xfrm>
            <a:off x="514350" y="1981201"/>
            <a:ext cx="2662343" cy="1162326"/>
          </a:xfrm>
          <a:prstGeom prst="roundRect">
            <a:avLst>
              <a:gd name="adj" fmla="val 379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0" tIns="731500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</a:pPr>
            <a:endParaRPr/>
          </a:p>
        </p:txBody>
      </p:sp>
      <p:sp>
        <p:nvSpPr>
          <p:cNvPr id="1310" name="Google Shape;1310;p47"/>
          <p:cNvSpPr>
            <a:spLocks noGrp="1"/>
          </p:cNvSpPr>
          <p:nvPr>
            <p:ph type="body" idx="5"/>
          </p:nvPr>
        </p:nvSpPr>
        <p:spPr>
          <a:xfrm>
            <a:off x="6245296" y="1981201"/>
            <a:ext cx="2617787" cy="1162326"/>
          </a:xfrm>
          <a:prstGeom prst="roundRect">
            <a:avLst>
              <a:gd name="adj" fmla="val 379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0" tIns="731500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</a:pPr>
            <a:endParaRPr/>
          </a:p>
        </p:txBody>
      </p:sp>
      <p:sp>
        <p:nvSpPr>
          <p:cNvPr id="1311" name="Google Shape;1311;p47"/>
          <p:cNvSpPr>
            <a:spLocks noGrp="1"/>
          </p:cNvSpPr>
          <p:nvPr>
            <p:ph type="body" idx="6"/>
          </p:nvPr>
        </p:nvSpPr>
        <p:spPr>
          <a:xfrm>
            <a:off x="9066213" y="1981201"/>
            <a:ext cx="2617787" cy="1162326"/>
          </a:xfrm>
          <a:prstGeom prst="roundRect">
            <a:avLst>
              <a:gd name="adj" fmla="val 379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0" tIns="731500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</a:pPr>
            <a:endParaRPr/>
          </a:p>
        </p:txBody>
      </p:sp>
      <p:sp>
        <p:nvSpPr>
          <p:cNvPr id="1312" name="Google Shape;1312;p47"/>
          <p:cNvSpPr>
            <a:spLocks noGrp="1"/>
          </p:cNvSpPr>
          <p:nvPr>
            <p:ph type="body" idx="7"/>
          </p:nvPr>
        </p:nvSpPr>
        <p:spPr>
          <a:xfrm>
            <a:off x="1313656" y="1685325"/>
            <a:ext cx="1063731" cy="828401"/>
          </a:xfrm>
          <a:prstGeom prst="round1Rect">
            <a:avLst>
              <a:gd name="adj" fmla="val 9705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endParaRPr/>
          </a:p>
        </p:txBody>
      </p:sp>
      <p:sp>
        <p:nvSpPr>
          <p:cNvPr id="1313" name="Google Shape;1313;p47"/>
          <p:cNvSpPr>
            <a:spLocks noGrp="1"/>
          </p:cNvSpPr>
          <p:nvPr>
            <p:ph type="body" idx="8"/>
          </p:nvPr>
        </p:nvSpPr>
        <p:spPr>
          <a:xfrm>
            <a:off x="4179129" y="1685325"/>
            <a:ext cx="1063731" cy="828401"/>
          </a:xfrm>
          <a:prstGeom prst="round1Rect">
            <a:avLst>
              <a:gd name="adj" fmla="val 9705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endParaRPr/>
          </a:p>
        </p:txBody>
      </p:sp>
      <p:sp>
        <p:nvSpPr>
          <p:cNvPr id="1314" name="Google Shape;1314;p47"/>
          <p:cNvSpPr>
            <a:spLocks noGrp="1"/>
          </p:cNvSpPr>
          <p:nvPr>
            <p:ph type="body" idx="9"/>
          </p:nvPr>
        </p:nvSpPr>
        <p:spPr>
          <a:xfrm>
            <a:off x="7022324" y="1685325"/>
            <a:ext cx="1063731" cy="828401"/>
          </a:xfrm>
          <a:prstGeom prst="round1Rect">
            <a:avLst>
              <a:gd name="adj" fmla="val 9705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endParaRPr/>
          </a:p>
        </p:txBody>
      </p:sp>
      <p:sp>
        <p:nvSpPr>
          <p:cNvPr id="1315" name="Google Shape;1315;p47"/>
          <p:cNvSpPr>
            <a:spLocks noGrp="1"/>
          </p:cNvSpPr>
          <p:nvPr>
            <p:ph type="body" idx="13"/>
          </p:nvPr>
        </p:nvSpPr>
        <p:spPr>
          <a:xfrm>
            <a:off x="9843242" y="1685325"/>
            <a:ext cx="1063731" cy="828401"/>
          </a:xfrm>
          <a:prstGeom prst="round1Rect">
            <a:avLst>
              <a:gd name="adj" fmla="val 9705"/>
            </a:avLst>
          </a:prstGeom>
          <a:solidFill>
            <a:srgbClr val="4F008C"/>
          </a:solidFill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endParaRPr/>
          </a:p>
        </p:txBody>
      </p:sp>
      <p:sp>
        <p:nvSpPr>
          <p:cNvPr id="1316" name="Google Shape;1316;p47"/>
          <p:cNvSpPr txBox="1">
            <a:spLocks noGrp="1"/>
          </p:cNvSpPr>
          <p:nvPr>
            <p:ph type="body" idx="14"/>
          </p:nvPr>
        </p:nvSpPr>
        <p:spPr>
          <a:xfrm>
            <a:off x="844551" y="3243264"/>
            <a:ext cx="2001900" cy="1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sp>
        <p:nvSpPr>
          <p:cNvPr id="1317" name="Google Shape;1317;p47"/>
          <p:cNvSpPr>
            <a:spLocks noGrp="1"/>
          </p:cNvSpPr>
          <p:nvPr>
            <p:ph type="body" idx="15"/>
          </p:nvPr>
        </p:nvSpPr>
        <p:spPr>
          <a:xfrm>
            <a:off x="508000" y="3241222"/>
            <a:ext cx="2662200" cy="1770000"/>
          </a:xfrm>
          <a:prstGeom prst="roundRect">
            <a:avLst>
              <a:gd name="adj" fmla="val 3791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</a:pPr>
            <a:endParaRPr/>
          </a:p>
        </p:txBody>
      </p:sp>
      <p:sp>
        <p:nvSpPr>
          <p:cNvPr id="1318" name="Google Shape;1318;p47"/>
          <p:cNvSpPr>
            <a:spLocks noGrp="1"/>
          </p:cNvSpPr>
          <p:nvPr>
            <p:ph type="body" idx="16"/>
          </p:nvPr>
        </p:nvSpPr>
        <p:spPr>
          <a:xfrm>
            <a:off x="6223016" y="3241222"/>
            <a:ext cx="2662200" cy="1770000"/>
          </a:xfrm>
          <a:prstGeom prst="roundRect">
            <a:avLst>
              <a:gd name="adj" fmla="val 3791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</a:pPr>
            <a:endParaRPr/>
          </a:p>
        </p:txBody>
      </p:sp>
      <p:sp>
        <p:nvSpPr>
          <p:cNvPr id="1319" name="Google Shape;1319;p47"/>
          <p:cNvSpPr>
            <a:spLocks noGrp="1"/>
          </p:cNvSpPr>
          <p:nvPr>
            <p:ph type="body" idx="17"/>
          </p:nvPr>
        </p:nvSpPr>
        <p:spPr>
          <a:xfrm>
            <a:off x="9043933" y="3241222"/>
            <a:ext cx="2662200" cy="1770000"/>
          </a:xfrm>
          <a:prstGeom prst="roundRect">
            <a:avLst>
              <a:gd name="adj" fmla="val 3791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53"/>
          <p:cNvSpPr txBox="1"/>
          <p:nvPr/>
        </p:nvSpPr>
        <p:spPr>
          <a:xfrm>
            <a:off x="10282238" y="6139318"/>
            <a:ext cx="123750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54554"/>
                </a:solidFill>
                <a:latin typeface="Arial"/>
                <a:ea typeface="Arial"/>
                <a:cs typeface="Arial"/>
                <a:sym typeface="Arial"/>
              </a:rPr>
              <a:t>Unit Name  |</a:t>
            </a:r>
            <a:endParaRPr/>
          </a:p>
        </p:txBody>
      </p:sp>
      <p:sp>
        <p:nvSpPr>
          <p:cNvPr id="1326" name="Google Shape;1326;p53"/>
          <p:cNvSpPr txBox="1"/>
          <p:nvPr/>
        </p:nvSpPr>
        <p:spPr>
          <a:xfrm>
            <a:off x="513080" y="6139318"/>
            <a:ext cx="7467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Footnotes: </a:t>
            </a:r>
            <a:endParaRPr/>
          </a:p>
        </p:txBody>
      </p:sp>
      <p:sp>
        <p:nvSpPr>
          <p:cNvPr id="1327" name="Google Shape;1327;p53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11791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</a:pPr>
            <a:r>
              <a:rPr lang="en-US"/>
              <a:t>images</a:t>
            </a:r>
            <a:endParaRPr/>
          </a:p>
        </p:txBody>
      </p:sp>
      <p:pic>
        <p:nvPicPr>
          <p:cNvPr id="1328" name="Google Shape;1328;p53" descr="A picture containing text, person, computer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7305" y="1286359"/>
            <a:ext cx="2607570" cy="17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53" descr="A picture containing person, computer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9817" y="3232837"/>
            <a:ext cx="2594089" cy="172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53" descr="A person wearing a black head scarf&#10;&#10;Description automatically generated with low confidenc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451" y="1298934"/>
            <a:ext cx="2605238" cy="171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53" descr="A picture containing outdoor, city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222" y="3232651"/>
            <a:ext cx="2594087" cy="172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53" descr="A person and person holding a tablet&#10;&#10;Description automatically generated with low confidence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266" y="1298934"/>
            <a:ext cx="2623431" cy="1729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54"/>
          <p:cNvSpPr txBox="1"/>
          <p:nvPr/>
        </p:nvSpPr>
        <p:spPr>
          <a:xfrm>
            <a:off x="10282238" y="6139318"/>
            <a:ext cx="123750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54554"/>
                </a:solidFill>
                <a:latin typeface="Arial"/>
                <a:ea typeface="Arial"/>
                <a:cs typeface="Arial"/>
                <a:sym typeface="Arial"/>
              </a:rPr>
              <a:t>Unit Name  |</a:t>
            </a:r>
            <a:endParaRPr/>
          </a:p>
        </p:txBody>
      </p:sp>
      <p:sp>
        <p:nvSpPr>
          <p:cNvPr id="1339" name="Google Shape;1339;p54"/>
          <p:cNvSpPr txBox="1"/>
          <p:nvPr/>
        </p:nvSpPr>
        <p:spPr>
          <a:xfrm>
            <a:off x="507999" y="6068167"/>
            <a:ext cx="7467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Footnotes: </a:t>
            </a:r>
            <a:endParaRPr/>
          </a:p>
        </p:txBody>
      </p:sp>
      <p:sp>
        <p:nvSpPr>
          <p:cNvPr id="1340" name="Google Shape;1340;p54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11791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</a:pPr>
            <a:r>
              <a:rPr lang="en-US"/>
              <a:t>generic 25 icons</a:t>
            </a:r>
            <a:endParaRPr/>
          </a:p>
        </p:txBody>
      </p:sp>
      <p:pic>
        <p:nvPicPr>
          <p:cNvPr id="1341" name="Google Shape;1341;p5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1" y="1577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5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621" y="1577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5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3261" y="1577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5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901" y="1577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5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541" y="1577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5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181" y="1577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5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3821" y="1577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54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460" y="1577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54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9100" y="1577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54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744" y="1577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54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1" y="2720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54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621" y="2720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54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3261" y="2720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54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901" y="2720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54"/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541" y="2720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54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181" y="2720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54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3821" y="2720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54"/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460" y="2720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54"/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9100" y="2720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54"/>
          <p:cNvPicPr preferRelativeResize="0"/>
          <p:nvPr/>
        </p:nvPicPr>
        <p:blipFill rotWithShape="1">
          <a:blip r:embed="rId2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744" y="2720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p54"/>
          <p:cNvPicPr preferRelativeResize="0"/>
          <p:nvPr/>
        </p:nvPicPr>
        <p:blipFill rotWithShape="1">
          <a:blip r:embed="rId2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1" y="3863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54"/>
          <p:cNvPicPr preferRelativeResize="0"/>
          <p:nvPr/>
        </p:nvPicPr>
        <p:blipFill rotWithShape="1">
          <a:blip r:embed="rId2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621" y="3863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54"/>
          <p:cNvPicPr preferRelativeResize="0"/>
          <p:nvPr/>
        </p:nvPicPr>
        <p:blipFill rotWithShape="1">
          <a:blip r:embed="rId2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3261" y="3863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p54"/>
          <p:cNvPicPr preferRelativeResize="0"/>
          <p:nvPr/>
        </p:nvPicPr>
        <p:blipFill rotWithShape="1">
          <a:blip r:embed="rId2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901" y="3863181"/>
            <a:ext cx="1016001" cy="10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54"/>
          <p:cNvPicPr preferRelativeResize="0"/>
          <p:nvPr/>
        </p:nvPicPr>
        <p:blipFill rotWithShape="1"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541" y="3863181"/>
            <a:ext cx="1016001" cy="10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55"/>
          <p:cNvSpPr txBox="1"/>
          <p:nvPr/>
        </p:nvSpPr>
        <p:spPr>
          <a:xfrm>
            <a:off x="10282238" y="6139318"/>
            <a:ext cx="123750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54554"/>
                </a:solidFill>
                <a:latin typeface="Arial"/>
                <a:ea typeface="Arial"/>
                <a:cs typeface="Arial"/>
                <a:sym typeface="Arial"/>
              </a:rPr>
              <a:t>Unit Name  |</a:t>
            </a:r>
            <a:endParaRPr/>
          </a:p>
        </p:txBody>
      </p:sp>
      <p:sp>
        <p:nvSpPr>
          <p:cNvPr id="1372" name="Google Shape;1372;p55"/>
          <p:cNvSpPr txBox="1"/>
          <p:nvPr/>
        </p:nvSpPr>
        <p:spPr>
          <a:xfrm>
            <a:off x="513080" y="6139318"/>
            <a:ext cx="7467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Footnotes: </a:t>
            </a:r>
            <a:endParaRPr/>
          </a:p>
        </p:txBody>
      </p:sp>
      <p:sp>
        <p:nvSpPr>
          <p:cNvPr id="1373" name="Google Shape;1373;p55"/>
          <p:cNvSpPr txBox="1">
            <a:spLocks noGrp="1"/>
          </p:cNvSpPr>
          <p:nvPr>
            <p:ph type="title"/>
          </p:nvPr>
        </p:nvSpPr>
        <p:spPr>
          <a:xfrm>
            <a:off x="507999" y="503238"/>
            <a:ext cx="111791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008C"/>
              </a:buClr>
              <a:buSzPts val="3500"/>
              <a:buFont typeface="Arial"/>
              <a:buNone/>
            </a:pPr>
            <a:r>
              <a:rPr lang="en-US"/>
              <a:t>15 customized corporate icons </a:t>
            </a:r>
            <a:endParaRPr/>
          </a:p>
        </p:txBody>
      </p:sp>
      <p:grpSp>
        <p:nvGrpSpPr>
          <p:cNvPr id="1374" name="Google Shape;1374;p55"/>
          <p:cNvGrpSpPr/>
          <p:nvPr/>
        </p:nvGrpSpPr>
        <p:grpSpPr>
          <a:xfrm>
            <a:off x="507999" y="2126971"/>
            <a:ext cx="10175348" cy="1994459"/>
            <a:chOff x="507999" y="2150400"/>
            <a:chExt cx="10175348" cy="1994459"/>
          </a:xfrm>
        </p:grpSpPr>
        <p:pic>
          <p:nvPicPr>
            <p:cNvPr id="1375" name="Google Shape;1375;p5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5408" y="215040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6" name="Google Shape;1376;p55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79082" y="215040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7" name="Google Shape;1377;p55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46430" y="215040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8" name="Google Shape;1378;p55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0104" y="215040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9" name="Google Shape;1379;p55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2756" y="215040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0" name="Google Shape;1380;p55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3778" y="215040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1" name="Google Shape;1381;p55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999" y="334264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2" name="Google Shape;1382;p55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7452" y="215040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3" name="Google Shape;1383;p55"/>
            <p:cNvPicPr preferRelativeResize="0"/>
            <p:nvPr/>
          </p:nvPicPr>
          <p:blipFill rotWithShape="1">
            <a:blip r:embed="rId1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74623" y="334264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4" name="Google Shape;1384;p55"/>
            <p:cNvPicPr preferRelativeResize="0"/>
            <p:nvPr/>
          </p:nvPicPr>
          <p:blipFill rotWithShape="1">
            <a:blip r:embed="rId1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1311" y="334264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5" name="Google Shape;1385;p55"/>
            <p:cNvPicPr preferRelativeResize="0"/>
            <p:nvPr/>
          </p:nvPicPr>
          <p:blipFill rotWithShape="1">
            <a:blip r:embed="rId1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4559" y="334264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6" name="Google Shape;1386;p55"/>
            <p:cNvPicPr preferRelativeResize="0"/>
            <p:nvPr/>
          </p:nvPicPr>
          <p:blipFill rotWithShape="1">
            <a:blip r:embed="rId1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07935" y="334264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7" name="Google Shape;1387;p55"/>
            <p:cNvPicPr preferRelativeResize="0"/>
            <p:nvPr/>
          </p:nvPicPr>
          <p:blipFill rotWithShape="1">
            <a:blip r:embed="rId1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7869" y="334264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8" name="Google Shape;1388;p55"/>
            <p:cNvPicPr preferRelativeResize="0"/>
            <p:nvPr/>
          </p:nvPicPr>
          <p:blipFill rotWithShape="1">
            <a:blip r:embed="rId1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1247" y="334264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9" name="Google Shape;1389;p55"/>
            <p:cNvPicPr preferRelativeResize="0"/>
            <p:nvPr/>
          </p:nvPicPr>
          <p:blipFill rotWithShape="1">
            <a:blip r:embed="rId1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81128" y="2150400"/>
              <a:ext cx="802219" cy="80221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rgbClr val="1D252D"/>
      </a:dk1>
      <a:lt1>
        <a:srgbClr val="4F008C"/>
      </a:lt1>
      <a:dk2>
        <a:srgbClr val="FFFFFF"/>
      </a:dk2>
      <a:lt2>
        <a:srgbClr val="4F008C"/>
      </a:lt2>
      <a:accent1>
        <a:srgbClr val="FF375E"/>
      </a:accent1>
      <a:accent2>
        <a:srgbClr val="FF6A39"/>
      </a:accent2>
      <a:accent3>
        <a:srgbClr val="00C48C"/>
      </a:accent3>
      <a:accent4>
        <a:srgbClr val="1BCED8"/>
      </a:accent4>
      <a:accent5>
        <a:srgbClr val="A54EE1"/>
      </a:accent5>
      <a:accent6>
        <a:srgbClr val="8E9AA0"/>
      </a:accent6>
      <a:hlink>
        <a:srgbClr val="FFDD40"/>
      </a:hlink>
      <a:folHlink>
        <a:srgbClr val="4F0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77</Words>
  <Application>Microsoft Office PowerPoint</Application>
  <PresentationFormat>Widescreen</PresentationFormat>
  <Paragraphs>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Noto Sans Symbols</vt:lpstr>
      <vt:lpstr>STC Forward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</vt:lpstr>
      <vt:lpstr>generic 25 icons</vt:lpstr>
      <vt:lpstr>15 customized corporate icons </vt:lpstr>
      <vt:lpstr>7 customized corporate illustrations</vt:lpstr>
      <vt:lpstr>7 customized corporate illustrations</vt:lpstr>
      <vt:lpstr>7 customized corporate illustrations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</dc:creator>
  <cp:lastModifiedBy>Sally Afra</cp:lastModifiedBy>
  <cp:revision>1</cp:revision>
  <dcterms:created xsi:type="dcterms:W3CDTF">2021-06-02T07:45:31Z</dcterms:created>
  <dcterms:modified xsi:type="dcterms:W3CDTF">2022-09-19T22:25:52Z</dcterms:modified>
</cp:coreProperties>
</file>